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Clear Sans Regular" panose="020B0604020202020204" charset="0"/>
      <p:regular r:id="rId26"/>
    </p:embeddedFont>
    <p:embeddedFont>
      <p:font typeface="Clear Sans Regular Bold" panose="020B0604020202020204" charset="0"/>
      <p:regular r:id="rId27"/>
    </p:embeddedFont>
    <p:embeddedFont>
      <p:font typeface="Sergio Trendy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AB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54618" y="329173"/>
            <a:ext cx="6419103" cy="9628654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16666" r="-11666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14279" y="329173"/>
            <a:ext cx="10557206" cy="9628654"/>
            <a:chOff x="0" y="0"/>
            <a:chExt cx="3571203" cy="3257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71203" cy="3257100"/>
            </a:xfrm>
            <a:custGeom>
              <a:avLst/>
              <a:gdLst/>
              <a:ahLst/>
              <a:cxnLst/>
              <a:rect l="l" t="t" r="r" b="b"/>
              <a:pathLst>
                <a:path w="3571203" h="3257100">
                  <a:moveTo>
                    <a:pt x="3446743" y="3257100"/>
                  </a:moveTo>
                  <a:lnTo>
                    <a:pt x="124460" y="3257100"/>
                  </a:lnTo>
                  <a:cubicBezTo>
                    <a:pt x="55880" y="3257100"/>
                    <a:pt x="0" y="3201220"/>
                    <a:pt x="0" y="31326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6743" y="0"/>
                  </a:lnTo>
                  <a:cubicBezTo>
                    <a:pt x="3515323" y="0"/>
                    <a:pt x="3571203" y="55880"/>
                    <a:pt x="3571203" y="124460"/>
                  </a:cubicBezTo>
                  <a:lnTo>
                    <a:pt x="3571203" y="3132640"/>
                  </a:lnTo>
                  <a:cubicBezTo>
                    <a:pt x="3571203" y="3201220"/>
                    <a:pt x="3515323" y="3257100"/>
                    <a:pt x="3446743" y="3257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93491" y="1418577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93491" y="8632613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9955179" y="3915174"/>
            <a:ext cx="2456652" cy="245665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4476319"/>
            <a:ext cx="7948859" cy="337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6"/>
              </a:lnSpc>
            </a:pPr>
            <a:r>
              <a:rPr lang="en-US" sz="7630" spc="-152">
                <a:solidFill>
                  <a:srgbClr val="420F0F"/>
                </a:solidFill>
                <a:latin typeface="Sergio Trendy Bold"/>
              </a:rPr>
              <a:t>Arduino based gesture controll rover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87542" y="4523944"/>
            <a:ext cx="21919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10049" spc="-200">
                <a:solidFill>
                  <a:srgbClr val="FFFFFF"/>
                </a:solidFill>
                <a:latin typeface="Sergio Trendy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491" y="891540"/>
            <a:ext cx="361320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926">
                <a:solidFill>
                  <a:srgbClr val="420F0F"/>
                </a:solidFill>
                <a:latin typeface="Clear Sans Regular Bold"/>
              </a:rPr>
              <a:t>DR  GROUP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83915" y="920115"/>
            <a:ext cx="3115040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 spc="529">
                <a:solidFill>
                  <a:srgbClr val="FFFFFF"/>
                </a:solidFill>
                <a:latin typeface="Clear Sans Regular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6555" y="1768842"/>
            <a:ext cx="16265809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83879" y="3075935"/>
            <a:ext cx="15189130" cy="6759163"/>
          </a:xfrm>
          <a:custGeom>
            <a:avLst/>
            <a:gdLst/>
            <a:ahLst/>
            <a:cxnLst/>
            <a:rect l="l" t="t" r="r" b="b"/>
            <a:pathLst>
              <a:path w="15189130" h="6759163">
                <a:moveTo>
                  <a:pt x="0" y="0"/>
                </a:moveTo>
                <a:lnTo>
                  <a:pt x="15189130" y="0"/>
                </a:lnTo>
                <a:lnTo>
                  <a:pt x="15189130" y="6759163"/>
                </a:lnTo>
                <a:lnTo>
                  <a:pt x="0" y="675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03922" y="8422599"/>
            <a:ext cx="4349044" cy="606138"/>
            <a:chOff x="0" y="0"/>
            <a:chExt cx="1145427" cy="1596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5427" cy="159641"/>
            </a:xfrm>
            <a:custGeom>
              <a:avLst/>
              <a:gdLst/>
              <a:ahLst/>
              <a:cxnLst/>
              <a:rect l="l" t="t" r="r" b="b"/>
              <a:pathLst>
                <a:path w="1145427" h="159641">
                  <a:moveTo>
                    <a:pt x="0" y="0"/>
                  </a:moveTo>
                  <a:lnTo>
                    <a:pt x="1145427" y="0"/>
                  </a:lnTo>
                  <a:lnTo>
                    <a:pt x="1145427" y="159641"/>
                  </a:lnTo>
                  <a:lnTo>
                    <a:pt x="0" y="15964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6542" y="373429"/>
            <a:ext cx="1199177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Circuit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8690" y="2393908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82356" y="6467482"/>
            <a:ext cx="2497570" cy="2854313"/>
          </a:xfrm>
          <a:custGeom>
            <a:avLst/>
            <a:gdLst/>
            <a:ahLst/>
            <a:cxnLst/>
            <a:rect l="l" t="t" r="r" b="b"/>
            <a:pathLst>
              <a:path w="2497570" h="2854313">
                <a:moveTo>
                  <a:pt x="0" y="0"/>
                </a:moveTo>
                <a:lnTo>
                  <a:pt x="2497569" y="0"/>
                </a:lnTo>
                <a:lnTo>
                  <a:pt x="2497569" y="2854313"/>
                </a:lnTo>
                <a:lnTo>
                  <a:pt x="0" y="2854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59" r="-9770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85026" y="6467482"/>
            <a:ext cx="2258259" cy="2949563"/>
          </a:xfrm>
          <a:custGeom>
            <a:avLst/>
            <a:gdLst/>
            <a:ahLst/>
            <a:cxnLst/>
            <a:rect l="l" t="t" r="r" b="b"/>
            <a:pathLst>
              <a:path w="2258259" h="2949563">
                <a:moveTo>
                  <a:pt x="0" y="0"/>
                </a:moveTo>
                <a:lnTo>
                  <a:pt x="2258259" y="0"/>
                </a:lnTo>
                <a:lnTo>
                  <a:pt x="2258259" y="2949563"/>
                </a:lnTo>
                <a:lnTo>
                  <a:pt x="0" y="294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04" t="-17914" r="-12533" b="-10247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64041" y="6491295"/>
            <a:ext cx="2301537" cy="2901938"/>
          </a:xfrm>
          <a:custGeom>
            <a:avLst/>
            <a:gdLst/>
            <a:ahLst/>
            <a:cxnLst/>
            <a:rect l="l" t="t" r="r" b="b"/>
            <a:pathLst>
              <a:path w="2301537" h="2901938">
                <a:moveTo>
                  <a:pt x="0" y="0"/>
                </a:moveTo>
                <a:lnTo>
                  <a:pt x="2301537" y="0"/>
                </a:lnTo>
                <a:lnTo>
                  <a:pt x="2301537" y="2901937"/>
                </a:lnTo>
                <a:lnTo>
                  <a:pt x="0" y="290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621" t="-112571" r="-5973" b="-5284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86208" y="1208757"/>
            <a:ext cx="6619437" cy="2978747"/>
          </a:xfrm>
          <a:custGeom>
            <a:avLst/>
            <a:gdLst/>
            <a:ahLst/>
            <a:cxnLst/>
            <a:rect l="l" t="t" r="r" b="b"/>
            <a:pathLst>
              <a:path w="6619437" h="2978747">
                <a:moveTo>
                  <a:pt x="0" y="0"/>
                </a:moveTo>
                <a:lnTo>
                  <a:pt x="6619436" y="0"/>
                </a:lnTo>
                <a:lnTo>
                  <a:pt x="6619436" y="2978746"/>
                </a:lnTo>
                <a:lnTo>
                  <a:pt x="0" y="2978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66733" y="6940882"/>
            <a:ext cx="5338912" cy="2402510"/>
          </a:xfrm>
          <a:custGeom>
            <a:avLst/>
            <a:gdLst/>
            <a:ahLst/>
            <a:cxnLst/>
            <a:rect l="l" t="t" r="r" b="b"/>
            <a:pathLst>
              <a:path w="5338912" h="2402510">
                <a:moveTo>
                  <a:pt x="0" y="0"/>
                </a:moveTo>
                <a:lnTo>
                  <a:pt x="5338911" y="0"/>
                </a:lnTo>
                <a:lnTo>
                  <a:pt x="5338911" y="2402511"/>
                </a:lnTo>
                <a:lnTo>
                  <a:pt x="0" y="24025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66733" y="4423768"/>
            <a:ext cx="5338912" cy="2202789"/>
          </a:xfrm>
          <a:custGeom>
            <a:avLst/>
            <a:gdLst/>
            <a:ahLst/>
            <a:cxnLst/>
            <a:rect l="l" t="t" r="r" b="b"/>
            <a:pathLst>
              <a:path w="5338912" h="2202789">
                <a:moveTo>
                  <a:pt x="0" y="0"/>
                </a:moveTo>
                <a:lnTo>
                  <a:pt x="5338911" y="0"/>
                </a:lnTo>
                <a:lnTo>
                  <a:pt x="5338911" y="2202789"/>
                </a:lnTo>
                <a:lnTo>
                  <a:pt x="0" y="2202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858" r="-15047" b="-362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57043" y="6419857"/>
            <a:ext cx="4845649" cy="2923535"/>
          </a:xfrm>
          <a:custGeom>
            <a:avLst/>
            <a:gdLst/>
            <a:ahLst/>
            <a:cxnLst/>
            <a:rect l="l" t="t" r="r" b="b"/>
            <a:pathLst>
              <a:path w="4845649" h="2923535">
                <a:moveTo>
                  <a:pt x="0" y="0"/>
                </a:moveTo>
                <a:lnTo>
                  <a:pt x="4845649" y="0"/>
                </a:lnTo>
                <a:lnTo>
                  <a:pt x="4845649" y="2923536"/>
                </a:lnTo>
                <a:lnTo>
                  <a:pt x="0" y="2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424" t="-1353" r="-74436" b="-58156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38696" y="2600391"/>
            <a:ext cx="9398998" cy="3174224"/>
            <a:chOff x="0" y="0"/>
            <a:chExt cx="240673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6732" cy="812800"/>
            </a:xfrm>
            <a:custGeom>
              <a:avLst/>
              <a:gdLst/>
              <a:ahLst/>
              <a:cxnLst/>
              <a:rect l="l" t="t" r="r" b="b"/>
              <a:pathLst>
                <a:path w="2406732" h="812800">
                  <a:moveTo>
                    <a:pt x="42009" y="0"/>
                  </a:moveTo>
                  <a:lnTo>
                    <a:pt x="2364723" y="0"/>
                  </a:lnTo>
                  <a:cubicBezTo>
                    <a:pt x="2375865" y="0"/>
                    <a:pt x="2386550" y="4426"/>
                    <a:pt x="2394428" y="12304"/>
                  </a:cubicBezTo>
                  <a:cubicBezTo>
                    <a:pt x="2402306" y="20182"/>
                    <a:pt x="2406732" y="30867"/>
                    <a:pt x="2406732" y="42009"/>
                  </a:cubicBezTo>
                  <a:lnTo>
                    <a:pt x="2406732" y="770791"/>
                  </a:lnTo>
                  <a:cubicBezTo>
                    <a:pt x="2406732" y="793992"/>
                    <a:pt x="2387924" y="812800"/>
                    <a:pt x="2364723" y="812800"/>
                  </a:cubicBezTo>
                  <a:lnTo>
                    <a:pt x="42009" y="812800"/>
                  </a:lnTo>
                  <a:cubicBezTo>
                    <a:pt x="30867" y="812800"/>
                    <a:pt x="20182" y="808374"/>
                    <a:pt x="12304" y="800496"/>
                  </a:cubicBezTo>
                  <a:cubicBezTo>
                    <a:pt x="4426" y="792618"/>
                    <a:pt x="0" y="781933"/>
                    <a:pt x="0" y="770791"/>
                  </a:cubicBezTo>
                  <a:lnTo>
                    <a:pt x="0" y="42009"/>
                  </a:lnTo>
                  <a:cubicBezTo>
                    <a:pt x="0" y="30867"/>
                    <a:pt x="4426" y="20182"/>
                    <a:pt x="12304" y="12304"/>
                  </a:cubicBezTo>
                  <a:cubicBezTo>
                    <a:pt x="20182" y="4426"/>
                    <a:pt x="30867" y="0"/>
                    <a:pt x="420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3899" y="710584"/>
            <a:ext cx="103053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Making Circuit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58" y="2734717"/>
            <a:ext cx="10257813" cy="2810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4738" lvl="1" indent="-577369">
              <a:lnSpc>
                <a:spcPts val="7487"/>
              </a:lnSpc>
              <a:buFont typeface="Arial"/>
              <a:buChar char="•"/>
            </a:pPr>
            <a:r>
              <a:rPr lang="en-US" sz="5348">
                <a:solidFill>
                  <a:srgbClr val="420F0F"/>
                </a:solidFill>
                <a:latin typeface="Canva Sans"/>
              </a:rPr>
              <a:t>Soldering circuit</a:t>
            </a:r>
          </a:p>
          <a:p>
            <a:pPr marL="1154738" lvl="1" indent="-577369">
              <a:lnSpc>
                <a:spcPts val="7487"/>
              </a:lnSpc>
              <a:buFont typeface="Arial"/>
              <a:buChar char="•"/>
            </a:pPr>
            <a:r>
              <a:rPr lang="en-US" sz="5348">
                <a:solidFill>
                  <a:srgbClr val="420F0F"/>
                </a:solidFill>
                <a:latin typeface="Canva Sans"/>
              </a:rPr>
              <a:t>Making proper connections </a:t>
            </a:r>
          </a:p>
          <a:p>
            <a:pPr marL="1154738" lvl="1" indent="-577369">
              <a:lnSpc>
                <a:spcPts val="7487"/>
              </a:lnSpc>
              <a:buFont typeface="Arial"/>
              <a:buChar char="•"/>
            </a:pPr>
            <a:r>
              <a:rPr lang="en-US" sz="5348">
                <a:solidFill>
                  <a:srgbClr val="420F0F"/>
                </a:solidFill>
                <a:latin typeface="Canva Sans"/>
              </a:rPr>
              <a:t>Testing Connections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3127" y="2336884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78222" y="2636922"/>
            <a:ext cx="11411358" cy="3935717"/>
            <a:chOff x="0" y="0"/>
            <a:chExt cx="3005461" cy="10365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05461" cy="1036567"/>
            </a:xfrm>
            <a:custGeom>
              <a:avLst/>
              <a:gdLst/>
              <a:ahLst/>
              <a:cxnLst/>
              <a:rect l="l" t="t" r="r" b="b"/>
              <a:pathLst>
                <a:path w="3005461" h="1036567">
                  <a:moveTo>
                    <a:pt x="34600" y="0"/>
                  </a:moveTo>
                  <a:lnTo>
                    <a:pt x="2970860" y="0"/>
                  </a:lnTo>
                  <a:cubicBezTo>
                    <a:pt x="2980037" y="0"/>
                    <a:pt x="2988838" y="3645"/>
                    <a:pt x="2995326" y="10134"/>
                  </a:cubicBezTo>
                  <a:cubicBezTo>
                    <a:pt x="3001815" y="16623"/>
                    <a:pt x="3005461" y="25424"/>
                    <a:pt x="3005461" y="34600"/>
                  </a:cubicBezTo>
                  <a:lnTo>
                    <a:pt x="3005461" y="1001967"/>
                  </a:lnTo>
                  <a:cubicBezTo>
                    <a:pt x="3005461" y="1011144"/>
                    <a:pt x="3001815" y="1019944"/>
                    <a:pt x="2995326" y="1026433"/>
                  </a:cubicBezTo>
                  <a:cubicBezTo>
                    <a:pt x="2988838" y="1032922"/>
                    <a:pt x="2980037" y="1036567"/>
                    <a:pt x="2970860" y="1036567"/>
                  </a:cubicBezTo>
                  <a:lnTo>
                    <a:pt x="34600" y="1036567"/>
                  </a:lnTo>
                  <a:cubicBezTo>
                    <a:pt x="15491" y="1036567"/>
                    <a:pt x="0" y="1021076"/>
                    <a:pt x="0" y="1001967"/>
                  </a:cubicBezTo>
                  <a:lnTo>
                    <a:pt x="0" y="34600"/>
                  </a:lnTo>
                  <a:cubicBezTo>
                    <a:pt x="0" y="25424"/>
                    <a:pt x="3645" y="16623"/>
                    <a:pt x="10134" y="10134"/>
                  </a:cubicBezTo>
                  <a:cubicBezTo>
                    <a:pt x="16623" y="3645"/>
                    <a:pt x="25424" y="0"/>
                    <a:pt x="346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774403" y="6145475"/>
            <a:ext cx="2268858" cy="3958653"/>
          </a:xfrm>
          <a:custGeom>
            <a:avLst/>
            <a:gdLst/>
            <a:ahLst/>
            <a:cxnLst/>
            <a:rect l="l" t="t" r="r" b="b"/>
            <a:pathLst>
              <a:path w="2268858" h="3958653">
                <a:moveTo>
                  <a:pt x="0" y="0"/>
                </a:moveTo>
                <a:lnTo>
                  <a:pt x="2268858" y="0"/>
                </a:lnTo>
                <a:lnTo>
                  <a:pt x="2268858" y="3958653"/>
                </a:lnTo>
                <a:lnTo>
                  <a:pt x="0" y="3958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736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81674" y="6718861"/>
            <a:ext cx="3106277" cy="3375505"/>
          </a:xfrm>
          <a:custGeom>
            <a:avLst/>
            <a:gdLst/>
            <a:ahLst/>
            <a:cxnLst/>
            <a:rect l="l" t="t" r="r" b="b"/>
            <a:pathLst>
              <a:path w="3106277" h="3375505">
                <a:moveTo>
                  <a:pt x="0" y="0"/>
                </a:moveTo>
                <a:lnTo>
                  <a:pt x="3106276" y="0"/>
                </a:lnTo>
                <a:lnTo>
                  <a:pt x="3106276" y="3375504"/>
                </a:lnTo>
                <a:lnTo>
                  <a:pt x="0" y="3375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942" b="-6455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6833674"/>
            <a:ext cx="2749491" cy="3260691"/>
          </a:xfrm>
          <a:custGeom>
            <a:avLst/>
            <a:gdLst/>
            <a:ahLst/>
            <a:cxnLst/>
            <a:rect l="l" t="t" r="r" b="b"/>
            <a:pathLst>
              <a:path w="2749491" h="3260691">
                <a:moveTo>
                  <a:pt x="0" y="0"/>
                </a:moveTo>
                <a:lnTo>
                  <a:pt x="2749491" y="0"/>
                </a:lnTo>
                <a:lnTo>
                  <a:pt x="2749491" y="3260691"/>
                </a:lnTo>
                <a:lnTo>
                  <a:pt x="0" y="3260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76" t="-41564" b="-701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99561" y="2322597"/>
            <a:ext cx="4849355" cy="3499358"/>
          </a:xfrm>
          <a:custGeom>
            <a:avLst/>
            <a:gdLst/>
            <a:ahLst/>
            <a:cxnLst/>
            <a:rect l="l" t="t" r="r" b="b"/>
            <a:pathLst>
              <a:path w="4849355" h="3499358">
                <a:moveTo>
                  <a:pt x="0" y="0"/>
                </a:moveTo>
                <a:lnTo>
                  <a:pt x="4849355" y="0"/>
                </a:lnTo>
                <a:lnTo>
                  <a:pt x="4849355" y="3499358"/>
                </a:lnTo>
                <a:lnTo>
                  <a:pt x="0" y="3499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66" b="-196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492750" y="6823911"/>
            <a:ext cx="1741040" cy="3280217"/>
          </a:xfrm>
          <a:custGeom>
            <a:avLst/>
            <a:gdLst/>
            <a:ahLst/>
            <a:cxnLst/>
            <a:rect l="l" t="t" r="r" b="b"/>
            <a:pathLst>
              <a:path w="1741040" h="3280217">
                <a:moveTo>
                  <a:pt x="0" y="0"/>
                </a:moveTo>
                <a:lnTo>
                  <a:pt x="1741040" y="0"/>
                </a:lnTo>
                <a:lnTo>
                  <a:pt x="1741040" y="3280217"/>
                </a:lnTo>
                <a:lnTo>
                  <a:pt x="0" y="3280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740" b="-19538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10952692" y="5409810"/>
            <a:ext cx="3206895" cy="6035098"/>
          </a:xfrm>
          <a:custGeom>
            <a:avLst/>
            <a:gdLst/>
            <a:ahLst/>
            <a:cxnLst/>
            <a:rect l="l" t="t" r="r" b="b"/>
            <a:pathLst>
              <a:path w="3206895" h="6035098">
                <a:moveTo>
                  <a:pt x="0" y="0"/>
                </a:moveTo>
                <a:lnTo>
                  <a:pt x="3206895" y="0"/>
                </a:lnTo>
                <a:lnTo>
                  <a:pt x="3206895" y="6035098"/>
                </a:lnTo>
                <a:lnTo>
                  <a:pt x="0" y="6035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413" b="-267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38336" y="653561"/>
            <a:ext cx="1367351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Making Outer body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7046" y="2764874"/>
            <a:ext cx="11880176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20F0F"/>
                </a:solidFill>
                <a:latin typeface="Canva Sans"/>
              </a:rPr>
              <a:t>Cutting Acrylic Sheet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20F0F"/>
                </a:solidFill>
                <a:latin typeface="Canva Sans"/>
              </a:rPr>
              <a:t>Drilling on required locations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20F0F"/>
                </a:solidFill>
                <a:latin typeface="Canva Sans"/>
              </a:rPr>
              <a:t> Smoothing edges with sandpaper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420F0F"/>
                </a:solidFill>
                <a:latin typeface="Canva Sans"/>
              </a:rPr>
              <a:t>Joining sheet to make rover body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2889" y="2154774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5894790"/>
            <a:ext cx="4492088" cy="3742228"/>
            <a:chOff x="0" y="0"/>
            <a:chExt cx="1183101" cy="9856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3101" cy="985607"/>
            </a:xfrm>
            <a:custGeom>
              <a:avLst/>
              <a:gdLst/>
              <a:ahLst/>
              <a:cxnLst/>
              <a:rect l="l" t="t" r="r" b="b"/>
              <a:pathLst>
                <a:path w="1183101" h="985607">
                  <a:moveTo>
                    <a:pt x="87896" y="0"/>
                  </a:moveTo>
                  <a:lnTo>
                    <a:pt x="1095205" y="0"/>
                  </a:lnTo>
                  <a:cubicBezTo>
                    <a:pt x="1143749" y="0"/>
                    <a:pt x="1183101" y="39353"/>
                    <a:pt x="1183101" y="87896"/>
                  </a:cubicBezTo>
                  <a:lnTo>
                    <a:pt x="1183101" y="897711"/>
                  </a:lnTo>
                  <a:cubicBezTo>
                    <a:pt x="1183101" y="921023"/>
                    <a:pt x="1173841" y="943379"/>
                    <a:pt x="1157357" y="959863"/>
                  </a:cubicBezTo>
                  <a:cubicBezTo>
                    <a:pt x="1140873" y="976347"/>
                    <a:pt x="1118517" y="985607"/>
                    <a:pt x="1095205" y="985607"/>
                  </a:cubicBezTo>
                  <a:lnTo>
                    <a:pt x="87896" y="985607"/>
                  </a:lnTo>
                  <a:cubicBezTo>
                    <a:pt x="64585" y="985607"/>
                    <a:pt x="42228" y="976347"/>
                    <a:pt x="25744" y="959863"/>
                  </a:cubicBezTo>
                  <a:cubicBezTo>
                    <a:pt x="9260" y="943379"/>
                    <a:pt x="0" y="921023"/>
                    <a:pt x="0" y="897711"/>
                  </a:cubicBezTo>
                  <a:lnTo>
                    <a:pt x="0" y="87896"/>
                  </a:lnTo>
                  <a:cubicBezTo>
                    <a:pt x="0" y="64585"/>
                    <a:pt x="9260" y="42228"/>
                    <a:pt x="25744" y="25744"/>
                  </a:cubicBezTo>
                  <a:cubicBezTo>
                    <a:pt x="42228" y="9260"/>
                    <a:pt x="64585" y="0"/>
                    <a:pt x="8789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62369" y="5894790"/>
            <a:ext cx="10932905" cy="3742228"/>
            <a:chOff x="0" y="0"/>
            <a:chExt cx="2879448" cy="985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79448" cy="985607"/>
            </a:xfrm>
            <a:custGeom>
              <a:avLst/>
              <a:gdLst/>
              <a:ahLst/>
              <a:cxnLst/>
              <a:rect l="l" t="t" r="r" b="b"/>
              <a:pathLst>
                <a:path w="2879448" h="985607">
                  <a:moveTo>
                    <a:pt x="36115" y="0"/>
                  </a:moveTo>
                  <a:lnTo>
                    <a:pt x="2843334" y="0"/>
                  </a:lnTo>
                  <a:cubicBezTo>
                    <a:pt x="2852912" y="0"/>
                    <a:pt x="2862098" y="3805"/>
                    <a:pt x="2868871" y="10578"/>
                  </a:cubicBezTo>
                  <a:cubicBezTo>
                    <a:pt x="2875643" y="17351"/>
                    <a:pt x="2879448" y="26536"/>
                    <a:pt x="2879448" y="36115"/>
                  </a:cubicBezTo>
                  <a:lnTo>
                    <a:pt x="2879448" y="949493"/>
                  </a:lnTo>
                  <a:cubicBezTo>
                    <a:pt x="2879448" y="959071"/>
                    <a:pt x="2875643" y="968257"/>
                    <a:pt x="2868871" y="975030"/>
                  </a:cubicBezTo>
                  <a:cubicBezTo>
                    <a:pt x="2862098" y="981802"/>
                    <a:pt x="2852912" y="985607"/>
                    <a:pt x="2843334" y="985607"/>
                  </a:cubicBezTo>
                  <a:lnTo>
                    <a:pt x="36115" y="985607"/>
                  </a:lnTo>
                  <a:cubicBezTo>
                    <a:pt x="26536" y="985607"/>
                    <a:pt x="17351" y="981802"/>
                    <a:pt x="10578" y="975030"/>
                  </a:cubicBezTo>
                  <a:cubicBezTo>
                    <a:pt x="3805" y="968257"/>
                    <a:pt x="0" y="959071"/>
                    <a:pt x="0" y="949493"/>
                  </a:cubicBezTo>
                  <a:lnTo>
                    <a:pt x="0" y="36115"/>
                  </a:lnTo>
                  <a:cubicBezTo>
                    <a:pt x="0" y="26536"/>
                    <a:pt x="3805" y="17351"/>
                    <a:pt x="10578" y="10578"/>
                  </a:cubicBezTo>
                  <a:cubicBezTo>
                    <a:pt x="17351" y="3805"/>
                    <a:pt x="26536" y="0"/>
                    <a:pt x="361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527486" y="2169061"/>
            <a:ext cx="5408006" cy="3365990"/>
          </a:xfrm>
          <a:custGeom>
            <a:avLst/>
            <a:gdLst/>
            <a:ahLst/>
            <a:cxnLst/>
            <a:rect l="l" t="t" r="r" b="b"/>
            <a:pathLst>
              <a:path w="5408006" h="3365990">
                <a:moveTo>
                  <a:pt x="0" y="0"/>
                </a:moveTo>
                <a:lnTo>
                  <a:pt x="5408006" y="0"/>
                </a:lnTo>
                <a:lnTo>
                  <a:pt x="5408006" y="3365990"/>
                </a:lnTo>
                <a:lnTo>
                  <a:pt x="0" y="3365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24" r="-2448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98607" y="5454086"/>
            <a:ext cx="16379793" cy="4696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2"/>
              </a:lnSpc>
            </a:pPr>
            <a:endParaRPr dirty="0"/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SPI.h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&gt;                               // FOR SPI COMMUNICATION OF NRF24L01 WITH ARDUINO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&lt;nRF24L01.h&gt;                  // FOR NRF24L01(Wireless Antenna)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&lt;RF24.h&gt;                            // FOR NRF24L01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AFMotor.h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&gt;                    // FOR MOTORS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TinyGPS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++.h&gt;                // FOR GPS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Servo.h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&gt;                         // FOE SERVO</a:t>
            </a:r>
          </a:p>
          <a:p>
            <a:pPr>
              <a:lnSpc>
                <a:spcPts val="4052"/>
              </a:lnSpc>
            </a:pPr>
            <a:endParaRPr lang="en-US" sz="2894" dirty="0">
              <a:solidFill>
                <a:srgbClr val="420F0F"/>
              </a:solidFill>
              <a:latin typeface="Canva Sans"/>
            </a:endParaRPr>
          </a:p>
          <a:p>
            <a:pPr>
              <a:lnSpc>
                <a:spcPts val="4052"/>
              </a:lnSpc>
            </a:pPr>
            <a:endParaRPr lang="en-US" sz="2894" dirty="0">
              <a:solidFill>
                <a:srgbClr val="420F0F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8098" y="471450"/>
            <a:ext cx="1055644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Inserting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8790" y="3360883"/>
            <a:ext cx="816197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20F0F"/>
                </a:solidFill>
                <a:latin typeface="Canva Sans Bold"/>
              </a:rPr>
              <a:t> RECEIVER ROVER CODE 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2889" y="2154774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47926" y="6047827"/>
            <a:ext cx="5760686" cy="3742228"/>
            <a:chOff x="0" y="0"/>
            <a:chExt cx="1517218" cy="9856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7218" cy="985607"/>
            </a:xfrm>
            <a:custGeom>
              <a:avLst/>
              <a:gdLst/>
              <a:ahLst/>
              <a:cxnLst/>
              <a:rect l="l" t="t" r="r" b="b"/>
              <a:pathLst>
                <a:path w="1517218" h="985607">
                  <a:moveTo>
                    <a:pt x="68540" y="0"/>
                  </a:moveTo>
                  <a:lnTo>
                    <a:pt x="1448678" y="0"/>
                  </a:lnTo>
                  <a:cubicBezTo>
                    <a:pt x="1486531" y="0"/>
                    <a:pt x="1517218" y="30686"/>
                    <a:pt x="1517218" y="68540"/>
                  </a:cubicBezTo>
                  <a:lnTo>
                    <a:pt x="1517218" y="917067"/>
                  </a:lnTo>
                  <a:cubicBezTo>
                    <a:pt x="1517218" y="954921"/>
                    <a:pt x="1486531" y="985607"/>
                    <a:pt x="1448678" y="985607"/>
                  </a:cubicBezTo>
                  <a:lnTo>
                    <a:pt x="68540" y="985607"/>
                  </a:lnTo>
                  <a:cubicBezTo>
                    <a:pt x="30686" y="985607"/>
                    <a:pt x="0" y="954921"/>
                    <a:pt x="0" y="917067"/>
                  </a:cubicBezTo>
                  <a:lnTo>
                    <a:pt x="0" y="68540"/>
                  </a:lnTo>
                  <a:cubicBezTo>
                    <a:pt x="0" y="30686"/>
                    <a:pt x="30686" y="0"/>
                    <a:pt x="685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42185" y="6047827"/>
            <a:ext cx="11855644" cy="3742228"/>
            <a:chOff x="0" y="0"/>
            <a:chExt cx="3122474" cy="985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22474" cy="985607"/>
            </a:xfrm>
            <a:custGeom>
              <a:avLst/>
              <a:gdLst/>
              <a:ahLst/>
              <a:cxnLst/>
              <a:rect l="l" t="t" r="r" b="b"/>
              <a:pathLst>
                <a:path w="3122474" h="985607">
                  <a:moveTo>
                    <a:pt x="33304" y="0"/>
                  </a:moveTo>
                  <a:lnTo>
                    <a:pt x="3089170" y="0"/>
                  </a:lnTo>
                  <a:cubicBezTo>
                    <a:pt x="3107564" y="0"/>
                    <a:pt x="3122474" y="14911"/>
                    <a:pt x="3122474" y="33304"/>
                  </a:cubicBezTo>
                  <a:lnTo>
                    <a:pt x="3122474" y="952304"/>
                  </a:lnTo>
                  <a:cubicBezTo>
                    <a:pt x="3122474" y="961136"/>
                    <a:pt x="3118965" y="969607"/>
                    <a:pt x="3112720" y="975853"/>
                  </a:cubicBezTo>
                  <a:cubicBezTo>
                    <a:pt x="3106474" y="982098"/>
                    <a:pt x="3098003" y="985607"/>
                    <a:pt x="3089170" y="985607"/>
                  </a:cubicBezTo>
                  <a:lnTo>
                    <a:pt x="33304" y="985607"/>
                  </a:lnTo>
                  <a:cubicBezTo>
                    <a:pt x="24471" y="985607"/>
                    <a:pt x="16000" y="982098"/>
                    <a:pt x="9754" y="975853"/>
                  </a:cubicBezTo>
                  <a:cubicBezTo>
                    <a:pt x="3509" y="969607"/>
                    <a:pt x="0" y="961136"/>
                    <a:pt x="0" y="952304"/>
                  </a:cubicBezTo>
                  <a:lnTo>
                    <a:pt x="0" y="33304"/>
                  </a:lnTo>
                  <a:cubicBezTo>
                    <a:pt x="0" y="24471"/>
                    <a:pt x="3509" y="16000"/>
                    <a:pt x="9754" y="9754"/>
                  </a:cubicBezTo>
                  <a:cubicBezTo>
                    <a:pt x="16000" y="3509"/>
                    <a:pt x="24471" y="0"/>
                    <a:pt x="333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994547" y="2140486"/>
            <a:ext cx="6080884" cy="3590891"/>
          </a:xfrm>
          <a:custGeom>
            <a:avLst/>
            <a:gdLst/>
            <a:ahLst/>
            <a:cxnLst/>
            <a:rect l="l" t="t" r="r" b="b"/>
            <a:pathLst>
              <a:path w="6080884" h="3590891">
                <a:moveTo>
                  <a:pt x="0" y="0"/>
                </a:moveTo>
                <a:lnTo>
                  <a:pt x="6080884" y="0"/>
                </a:lnTo>
                <a:lnTo>
                  <a:pt x="6080884" y="3590891"/>
                </a:lnTo>
                <a:lnTo>
                  <a:pt x="0" y="3590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90" r="-1873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8285" y="5674227"/>
            <a:ext cx="17211430" cy="461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2"/>
              </a:lnSpc>
            </a:pPr>
            <a:endParaRPr/>
          </a:p>
          <a:p>
            <a:pPr>
              <a:lnSpc>
                <a:spcPts val="4052"/>
              </a:lnSpc>
            </a:pPr>
            <a:r>
              <a:rPr lang="en-US" sz="2894">
                <a:solidFill>
                  <a:srgbClr val="420F0F"/>
                </a:solidFill>
                <a:latin typeface="Canva Sans"/>
              </a:rPr>
              <a:t>#include &lt;SPI.h&gt;                               // FOR SPI COMMUNICATION OF NRF24L01 WITH ARDUINO</a:t>
            </a:r>
          </a:p>
          <a:p>
            <a:pPr>
              <a:lnSpc>
                <a:spcPts val="4052"/>
              </a:lnSpc>
            </a:pPr>
            <a:r>
              <a:rPr lang="en-US" sz="2894">
                <a:solidFill>
                  <a:srgbClr val="420F0F"/>
                </a:solidFill>
                <a:latin typeface="Canva Sans"/>
              </a:rPr>
              <a:t>#include &lt;nRF24L01.h&gt;                  // FOR NRF24L01(Wireless Antenna)</a:t>
            </a:r>
          </a:p>
          <a:p>
            <a:pPr>
              <a:lnSpc>
                <a:spcPts val="4052"/>
              </a:lnSpc>
            </a:pPr>
            <a:r>
              <a:rPr lang="en-US" sz="2894">
                <a:solidFill>
                  <a:srgbClr val="420F0F"/>
                </a:solidFill>
                <a:latin typeface="Canva Sans"/>
              </a:rPr>
              <a:t>#include &lt;RF24.h&gt;                            // FOR NRF24L01</a:t>
            </a:r>
          </a:p>
          <a:p>
            <a:pPr>
              <a:lnSpc>
                <a:spcPts val="4052"/>
              </a:lnSpc>
            </a:pPr>
            <a:r>
              <a:rPr lang="en-US" sz="2894">
                <a:solidFill>
                  <a:srgbClr val="420F0F"/>
                </a:solidFill>
                <a:latin typeface="Canva Sans"/>
              </a:rPr>
              <a:t>#include &lt;Wire.h&gt;                             // FOR I2C COMMUNICATION with OLED AND ACCELEROMETER</a:t>
            </a:r>
          </a:p>
          <a:p>
            <a:pPr>
              <a:lnSpc>
                <a:spcPts val="4052"/>
              </a:lnSpc>
            </a:pPr>
            <a:r>
              <a:rPr lang="en-US" sz="2894">
                <a:solidFill>
                  <a:srgbClr val="420F0F"/>
                </a:solidFill>
                <a:latin typeface="Canva Sans"/>
              </a:rPr>
              <a:t>#include &lt;Adafruit_SH1106.h&gt;     // FOR OLED</a:t>
            </a:r>
          </a:p>
          <a:p>
            <a:pPr>
              <a:lnSpc>
                <a:spcPts val="4052"/>
              </a:lnSpc>
            </a:pPr>
            <a:r>
              <a:rPr lang="en-US" sz="2894">
                <a:solidFill>
                  <a:srgbClr val="420F0F"/>
                </a:solidFill>
                <a:latin typeface="Canva Sans"/>
              </a:rPr>
              <a:t>#include &lt;Adafruit_GFX.h&gt;             // FOR OLED</a:t>
            </a:r>
          </a:p>
          <a:p>
            <a:pPr>
              <a:lnSpc>
                <a:spcPts val="4052"/>
              </a:lnSpc>
            </a:pPr>
            <a:endParaRPr lang="en-US" sz="2894">
              <a:solidFill>
                <a:srgbClr val="420F0F"/>
              </a:solidFill>
              <a:latin typeface="Canva Sans"/>
            </a:endParaRPr>
          </a:p>
          <a:p>
            <a:pPr>
              <a:lnSpc>
                <a:spcPts val="4052"/>
              </a:lnSpc>
            </a:pPr>
            <a:endParaRPr lang="en-US" sz="2894">
              <a:solidFill>
                <a:srgbClr val="420F0F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8098" y="471450"/>
            <a:ext cx="1055644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Inserting Code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926" y="3304661"/>
            <a:ext cx="960370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20F0F"/>
                </a:solidFill>
                <a:latin typeface="Canva Sans Bold"/>
              </a:rPr>
              <a:t> TRANSMITTER ROVER CODE 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2889" y="2154774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29433" y="6249700"/>
            <a:ext cx="5133180" cy="2561268"/>
            <a:chOff x="0" y="0"/>
            <a:chExt cx="1351949" cy="6745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1949" cy="674573"/>
            </a:xfrm>
            <a:custGeom>
              <a:avLst/>
              <a:gdLst/>
              <a:ahLst/>
              <a:cxnLst/>
              <a:rect l="l" t="t" r="r" b="b"/>
              <a:pathLst>
                <a:path w="1351949" h="674573">
                  <a:moveTo>
                    <a:pt x="76919" y="0"/>
                  </a:moveTo>
                  <a:lnTo>
                    <a:pt x="1275030" y="0"/>
                  </a:lnTo>
                  <a:cubicBezTo>
                    <a:pt x="1317511" y="0"/>
                    <a:pt x="1351949" y="34438"/>
                    <a:pt x="1351949" y="76919"/>
                  </a:cubicBezTo>
                  <a:lnTo>
                    <a:pt x="1351949" y="597654"/>
                  </a:lnTo>
                  <a:cubicBezTo>
                    <a:pt x="1351949" y="640135"/>
                    <a:pt x="1317511" y="674573"/>
                    <a:pt x="1275030" y="674573"/>
                  </a:cubicBezTo>
                  <a:lnTo>
                    <a:pt x="76919" y="674573"/>
                  </a:lnTo>
                  <a:cubicBezTo>
                    <a:pt x="34438" y="674573"/>
                    <a:pt x="0" y="640135"/>
                    <a:pt x="0" y="597654"/>
                  </a:cubicBezTo>
                  <a:lnTo>
                    <a:pt x="0" y="76919"/>
                  </a:lnTo>
                  <a:cubicBezTo>
                    <a:pt x="0" y="34438"/>
                    <a:pt x="34438" y="0"/>
                    <a:pt x="769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19046" y="6249700"/>
            <a:ext cx="5050454" cy="2561268"/>
            <a:chOff x="0" y="0"/>
            <a:chExt cx="1330161" cy="6745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0161" cy="674573"/>
            </a:xfrm>
            <a:custGeom>
              <a:avLst/>
              <a:gdLst/>
              <a:ahLst/>
              <a:cxnLst/>
              <a:rect l="l" t="t" r="r" b="b"/>
              <a:pathLst>
                <a:path w="1330161" h="674573">
                  <a:moveTo>
                    <a:pt x="78179" y="0"/>
                  </a:moveTo>
                  <a:lnTo>
                    <a:pt x="1251982" y="0"/>
                  </a:lnTo>
                  <a:cubicBezTo>
                    <a:pt x="1272716" y="0"/>
                    <a:pt x="1292601" y="8237"/>
                    <a:pt x="1307263" y="22898"/>
                  </a:cubicBezTo>
                  <a:cubicBezTo>
                    <a:pt x="1321924" y="37559"/>
                    <a:pt x="1330161" y="57444"/>
                    <a:pt x="1330161" y="78179"/>
                  </a:cubicBezTo>
                  <a:lnTo>
                    <a:pt x="1330161" y="596394"/>
                  </a:lnTo>
                  <a:cubicBezTo>
                    <a:pt x="1330161" y="639571"/>
                    <a:pt x="1295159" y="674573"/>
                    <a:pt x="1251982" y="674573"/>
                  </a:cubicBezTo>
                  <a:lnTo>
                    <a:pt x="78179" y="674573"/>
                  </a:lnTo>
                  <a:cubicBezTo>
                    <a:pt x="57444" y="674573"/>
                    <a:pt x="37559" y="666336"/>
                    <a:pt x="22898" y="651675"/>
                  </a:cubicBezTo>
                  <a:cubicBezTo>
                    <a:pt x="8237" y="637013"/>
                    <a:pt x="0" y="617128"/>
                    <a:pt x="0" y="596394"/>
                  </a:cubicBezTo>
                  <a:lnTo>
                    <a:pt x="0" y="78179"/>
                  </a:lnTo>
                  <a:cubicBezTo>
                    <a:pt x="0" y="35002"/>
                    <a:pt x="35002" y="0"/>
                    <a:pt x="781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422964" y="5738752"/>
            <a:ext cx="5344717" cy="3519548"/>
          </a:xfrm>
          <a:custGeom>
            <a:avLst/>
            <a:gdLst/>
            <a:ahLst/>
            <a:cxnLst/>
            <a:rect l="l" t="t" r="r" b="b"/>
            <a:pathLst>
              <a:path w="5344717" h="3519548">
                <a:moveTo>
                  <a:pt x="0" y="0"/>
                </a:moveTo>
                <a:lnTo>
                  <a:pt x="5344718" y="0"/>
                </a:lnTo>
                <a:lnTo>
                  <a:pt x="5344718" y="3519548"/>
                </a:lnTo>
                <a:lnTo>
                  <a:pt x="0" y="3519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91" r="-2554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69500" y="2169061"/>
            <a:ext cx="5698182" cy="3205227"/>
          </a:xfrm>
          <a:custGeom>
            <a:avLst/>
            <a:gdLst/>
            <a:ahLst/>
            <a:cxnLst/>
            <a:rect l="l" t="t" r="r" b="b"/>
            <a:pathLst>
              <a:path w="5698182" h="3205227">
                <a:moveTo>
                  <a:pt x="0" y="0"/>
                </a:moveTo>
                <a:lnTo>
                  <a:pt x="5698182" y="0"/>
                </a:lnTo>
                <a:lnTo>
                  <a:pt x="5698182" y="3205227"/>
                </a:lnTo>
                <a:lnTo>
                  <a:pt x="0" y="320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65704" y="6188577"/>
            <a:ext cx="10797696" cy="3119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2"/>
              </a:lnSpc>
            </a:pPr>
            <a:endParaRPr dirty="0"/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esp_camera.h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&gt;                        // FOR ESP32 Camera 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Wifi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.&gt;                                           // FOR 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wifi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 connection</a:t>
            </a:r>
          </a:p>
          <a:p>
            <a:pPr>
              <a:lnSpc>
                <a:spcPts val="4052"/>
              </a:lnSpc>
            </a:pPr>
            <a:r>
              <a:rPr lang="en-US" sz="2894" dirty="0">
                <a:solidFill>
                  <a:srgbClr val="420F0F"/>
                </a:solidFill>
                <a:latin typeface="Canva Sans"/>
              </a:rPr>
              <a:t>#include &lt;</a:t>
            </a:r>
            <a:r>
              <a:rPr lang="en-US" sz="2894" dirty="0" err="1">
                <a:solidFill>
                  <a:srgbClr val="420F0F"/>
                </a:solidFill>
                <a:latin typeface="Canva Sans"/>
              </a:rPr>
              <a:t>camera_pins.h</a:t>
            </a:r>
            <a:r>
              <a:rPr lang="en-US" sz="2894" dirty="0">
                <a:solidFill>
                  <a:srgbClr val="420F0F"/>
                </a:solidFill>
                <a:latin typeface="Canva Sans"/>
              </a:rPr>
              <a:t>&gt;                        // FOR  Camera pins</a:t>
            </a:r>
          </a:p>
          <a:p>
            <a:pPr>
              <a:lnSpc>
                <a:spcPts val="4052"/>
              </a:lnSpc>
            </a:pPr>
            <a:endParaRPr lang="en-US" sz="2894" dirty="0">
              <a:solidFill>
                <a:srgbClr val="420F0F"/>
              </a:solidFill>
              <a:latin typeface="Canva Sans"/>
            </a:endParaRPr>
          </a:p>
          <a:p>
            <a:pPr>
              <a:lnSpc>
                <a:spcPts val="4052"/>
              </a:lnSpc>
            </a:pPr>
            <a:endParaRPr lang="en-US" sz="2894" dirty="0">
              <a:solidFill>
                <a:srgbClr val="420F0F"/>
              </a:solidFill>
              <a:latin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8098" y="471450"/>
            <a:ext cx="1055644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Inserting Code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971" y="3557978"/>
            <a:ext cx="7369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20F0F"/>
                </a:solidFill>
                <a:latin typeface="Canva Sans Bold"/>
              </a:rPr>
              <a:t>ESP32 CAMERA CODE 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2889" y="2154774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37557" y="2169061"/>
            <a:ext cx="9876332" cy="4159654"/>
            <a:chOff x="0" y="0"/>
            <a:chExt cx="2601174" cy="10955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01174" cy="1095547"/>
            </a:xfrm>
            <a:custGeom>
              <a:avLst/>
              <a:gdLst/>
              <a:ahLst/>
              <a:cxnLst/>
              <a:rect l="l" t="t" r="r" b="b"/>
              <a:pathLst>
                <a:path w="2601174" h="1095547">
                  <a:moveTo>
                    <a:pt x="39978" y="0"/>
                  </a:moveTo>
                  <a:lnTo>
                    <a:pt x="2561196" y="0"/>
                  </a:lnTo>
                  <a:cubicBezTo>
                    <a:pt x="2571798" y="0"/>
                    <a:pt x="2581967" y="4212"/>
                    <a:pt x="2589464" y="11709"/>
                  </a:cubicBezTo>
                  <a:cubicBezTo>
                    <a:pt x="2596962" y="19207"/>
                    <a:pt x="2601174" y="29375"/>
                    <a:pt x="2601174" y="39978"/>
                  </a:cubicBezTo>
                  <a:lnTo>
                    <a:pt x="2601174" y="1055569"/>
                  </a:lnTo>
                  <a:cubicBezTo>
                    <a:pt x="2601174" y="1066172"/>
                    <a:pt x="2596962" y="1076340"/>
                    <a:pt x="2589464" y="1083838"/>
                  </a:cubicBezTo>
                  <a:cubicBezTo>
                    <a:pt x="2581967" y="1091335"/>
                    <a:pt x="2571798" y="1095547"/>
                    <a:pt x="2561196" y="1095547"/>
                  </a:cubicBezTo>
                  <a:lnTo>
                    <a:pt x="39978" y="1095547"/>
                  </a:lnTo>
                  <a:cubicBezTo>
                    <a:pt x="29375" y="1095547"/>
                    <a:pt x="19207" y="1091335"/>
                    <a:pt x="11709" y="1083838"/>
                  </a:cubicBezTo>
                  <a:cubicBezTo>
                    <a:pt x="4212" y="1076340"/>
                    <a:pt x="0" y="1066172"/>
                    <a:pt x="0" y="1055569"/>
                  </a:cubicBezTo>
                  <a:lnTo>
                    <a:pt x="0" y="39978"/>
                  </a:lnTo>
                  <a:cubicBezTo>
                    <a:pt x="0" y="29375"/>
                    <a:pt x="4212" y="19207"/>
                    <a:pt x="11709" y="11709"/>
                  </a:cubicBezTo>
                  <a:cubicBezTo>
                    <a:pt x="19207" y="4212"/>
                    <a:pt x="29375" y="0"/>
                    <a:pt x="3997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4502719" y="5488999"/>
            <a:ext cx="3287742" cy="5538675"/>
          </a:xfrm>
          <a:custGeom>
            <a:avLst/>
            <a:gdLst/>
            <a:ahLst/>
            <a:cxnLst/>
            <a:rect l="l" t="t" r="r" b="b"/>
            <a:pathLst>
              <a:path w="3287742" h="5538675">
                <a:moveTo>
                  <a:pt x="0" y="0"/>
                </a:moveTo>
                <a:lnTo>
                  <a:pt x="3287741" y="0"/>
                </a:lnTo>
                <a:lnTo>
                  <a:pt x="3287741" y="5538675"/>
                </a:lnTo>
                <a:lnTo>
                  <a:pt x="0" y="5538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1910"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1829094" y="5527835"/>
            <a:ext cx="3311946" cy="5542357"/>
          </a:xfrm>
          <a:custGeom>
            <a:avLst/>
            <a:gdLst/>
            <a:ahLst/>
            <a:cxnLst/>
            <a:rect l="l" t="t" r="r" b="b"/>
            <a:pathLst>
              <a:path w="3311946" h="5542357">
                <a:moveTo>
                  <a:pt x="0" y="0"/>
                </a:moveTo>
                <a:lnTo>
                  <a:pt x="3311946" y="0"/>
                </a:lnTo>
                <a:lnTo>
                  <a:pt x="3311946" y="5542357"/>
                </a:lnTo>
                <a:lnTo>
                  <a:pt x="0" y="5542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279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50908" y="2390489"/>
            <a:ext cx="6008392" cy="3484470"/>
          </a:xfrm>
          <a:custGeom>
            <a:avLst/>
            <a:gdLst/>
            <a:ahLst/>
            <a:cxnLst/>
            <a:rect l="l" t="t" r="r" b="b"/>
            <a:pathLst>
              <a:path w="6008392" h="3484470">
                <a:moveTo>
                  <a:pt x="0" y="0"/>
                </a:moveTo>
                <a:lnTo>
                  <a:pt x="6008392" y="0"/>
                </a:lnTo>
                <a:lnTo>
                  <a:pt x="6008392" y="3484470"/>
                </a:lnTo>
                <a:lnTo>
                  <a:pt x="0" y="3484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887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8098" y="471450"/>
            <a:ext cx="1055644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Assembling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359561"/>
            <a:ext cx="10713888" cy="3658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420F0F"/>
                </a:solidFill>
                <a:latin typeface="Canva Sans Bold"/>
              </a:rPr>
              <a:t>Placing modules in body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420F0F"/>
                </a:solidFill>
                <a:latin typeface="Canva Sans Bold"/>
              </a:rPr>
              <a:t>Setting sensors 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420F0F"/>
                </a:solidFill>
                <a:latin typeface="Canva Sans Bold"/>
              </a:rPr>
              <a:t>Installing motors and wheels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420F0F"/>
                </a:solidFill>
                <a:latin typeface="Canva Sans Bold"/>
              </a:rPr>
              <a:t>Connecting circuits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02889" y="2154774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285181" y="2547886"/>
            <a:ext cx="5191004" cy="3690494"/>
          </a:xfrm>
          <a:custGeom>
            <a:avLst/>
            <a:gdLst/>
            <a:ahLst/>
            <a:cxnLst/>
            <a:rect l="l" t="t" r="r" b="b"/>
            <a:pathLst>
              <a:path w="5191004" h="3690494">
                <a:moveTo>
                  <a:pt x="0" y="0"/>
                </a:moveTo>
                <a:lnTo>
                  <a:pt x="5191005" y="0"/>
                </a:lnTo>
                <a:lnTo>
                  <a:pt x="5191005" y="3690494"/>
                </a:lnTo>
                <a:lnTo>
                  <a:pt x="0" y="3690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83" r="-3100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4560" y="3885677"/>
            <a:ext cx="3311946" cy="5306105"/>
          </a:xfrm>
          <a:custGeom>
            <a:avLst/>
            <a:gdLst/>
            <a:ahLst/>
            <a:cxnLst/>
            <a:rect l="l" t="t" r="r" b="b"/>
            <a:pathLst>
              <a:path w="3311946" h="5306105">
                <a:moveTo>
                  <a:pt x="0" y="0"/>
                </a:moveTo>
                <a:lnTo>
                  <a:pt x="3311946" y="0"/>
                </a:lnTo>
                <a:lnTo>
                  <a:pt x="3311946" y="5306105"/>
                </a:lnTo>
                <a:lnTo>
                  <a:pt x="0" y="530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185" b="-22519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52085" y="7152405"/>
            <a:ext cx="3761257" cy="1327679"/>
            <a:chOff x="0" y="0"/>
            <a:chExt cx="990619" cy="349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90619" cy="349677"/>
            </a:xfrm>
            <a:custGeom>
              <a:avLst/>
              <a:gdLst/>
              <a:ahLst/>
              <a:cxnLst/>
              <a:rect l="l" t="t" r="r" b="b"/>
              <a:pathLst>
                <a:path w="990619" h="349677">
                  <a:moveTo>
                    <a:pt x="104975" y="0"/>
                  </a:moveTo>
                  <a:lnTo>
                    <a:pt x="885644" y="0"/>
                  </a:lnTo>
                  <a:cubicBezTo>
                    <a:pt x="943620" y="0"/>
                    <a:pt x="990619" y="46999"/>
                    <a:pt x="990619" y="104975"/>
                  </a:cubicBezTo>
                  <a:lnTo>
                    <a:pt x="990619" y="244702"/>
                  </a:lnTo>
                  <a:cubicBezTo>
                    <a:pt x="990619" y="302678"/>
                    <a:pt x="943620" y="349677"/>
                    <a:pt x="885644" y="349677"/>
                  </a:cubicBezTo>
                  <a:lnTo>
                    <a:pt x="104975" y="349677"/>
                  </a:lnTo>
                  <a:cubicBezTo>
                    <a:pt x="46999" y="349677"/>
                    <a:pt x="0" y="302678"/>
                    <a:pt x="0" y="244702"/>
                  </a:cubicBezTo>
                  <a:lnTo>
                    <a:pt x="0" y="104975"/>
                  </a:lnTo>
                  <a:cubicBezTo>
                    <a:pt x="0" y="46999"/>
                    <a:pt x="46999" y="0"/>
                    <a:pt x="104975" y="0"/>
                  </a:cubicBezTo>
                  <a:close/>
                </a:path>
              </a:pathLst>
            </a:custGeom>
            <a:solidFill>
              <a:srgbClr val="3D98F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3441" y="3697528"/>
            <a:ext cx="3761257" cy="1327679"/>
            <a:chOff x="0" y="0"/>
            <a:chExt cx="990619" cy="349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0619" cy="349677"/>
            </a:xfrm>
            <a:custGeom>
              <a:avLst/>
              <a:gdLst/>
              <a:ahLst/>
              <a:cxnLst/>
              <a:rect l="l" t="t" r="r" b="b"/>
              <a:pathLst>
                <a:path w="990619" h="349677">
                  <a:moveTo>
                    <a:pt x="104975" y="0"/>
                  </a:moveTo>
                  <a:lnTo>
                    <a:pt x="885644" y="0"/>
                  </a:lnTo>
                  <a:cubicBezTo>
                    <a:pt x="943620" y="0"/>
                    <a:pt x="990619" y="46999"/>
                    <a:pt x="990619" y="104975"/>
                  </a:cubicBezTo>
                  <a:lnTo>
                    <a:pt x="990619" y="244702"/>
                  </a:lnTo>
                  <a:cubicBezTo>
                    <a:pt x="990619" y="302678"/>
                    <a:pt x="943620" y="349677"/>
                    <a:pt x="885644" y="349677"/>
                  </a:cubicBezTo>
                  <a:lnTo>
                    <a:pt x="104975" y="349677"/>
                  </a:lnTo>
                  <a:cubicBezTo>
                    <a:pt x="46999" y="349677"/>
                    <a:pt x="0" y="302678"/>
                    <a:pt x="0" y="244702"/>
                  </a:cubicBezTo>
                  <a:lnTo>
                    <a:pt x="0" y="104975"/>
                  </a:lnTo>
                  <a:cubicBezTo>
                    <a:pt x="0" y="46999"/>
                    <a:pt x="46999" y="0"/>
                    <a:pt x="104975" y="0"/>
                  </a:cubicBezTo>
                  <a:close/>
                </a:path>
              </a:pathLst>
            </a:custGeom>
            <a:solidFill>
              <a:srgbClr val="3D98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04827" y="2140486"/>
            <a:ext cx="3582943" cy="1264736"/>
            <a:chOff x="0" y="0"/>
            <a:chExt cx="990619" cy="3496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0619" cy="349677"/>
            </a:xfrm>
            <a:custGeom>
              <a:avLst/>
              <a:gdLst/>
              <a:ahLst/>
              <a:cxnLst/>
              <a:rect l="l" t="t" r="r" b="b"/>
              <a:pathLst>
                <a:path w="990619" h="349677">
                  <a:moveTo>
                    <a:pt x="110199" y="0"/>
                  </a:moveTo>
                  <a:lnTo>
                    <a:pt x="880420" y="0"/>
                  </a:lnTo>
                  <a:cubicBezTo>
                    <a:pt x="941281" y="0"/>
                    <a:pt x="990619" y="49338"/>
                    <a:pt x="990619" y="110199"/>
                  </a:cubicBezTo>
                  <a:lnTo>
                    <a:pt x="990619" y="239477"/>
                  </a:lnTo>
                  <a:cubicBezTo>
                    <a:pt x="990619" y="300339"/>
                    <a:pt x="941281" y="349677"/>
                    <a:pt x="880420" y="349677"/>
                  </a:cubicBezTo>
                  <a:lnTo>
                    <a:pt x="110199" y="349677"/>
                  </a:lnTo>
                  <a:cubicBezTo>
                    <a:pt x="49338" y="349677"/>
                    <a:pt x="0" y="300339"/>
                    <a:pt x="0" y="239477"/>
                  </a:cubicBezTo>
                  <a:lnTo>
                    <a:pt x="0" y="110199"/>
                  </a:lnTo>
                  <a:cubicBezTo>
                    <a:pt x="0" y="49338"/>
                    <a:pt x="49338" y="0"/>
                    <a:pt x="110199" y="0"/>
                  </a:cubicBezTo>
                  <a:close/>
                </a:path>
              </a:pathLst>
            </a:custGeom>
            <a:solidFill>
              <a:srgbClr val="3D98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906214" y="4348899"/>
            <a:ext cx="4390084" cy="3831449"/>
          </a:xfrm>
          <a:custGeom>
            <a:avLst/>
            <a:gdLst/>
            <a:ahLst/>
            <a:cxnLst/>
            <a:rect l="l" t="t" r="r" b="b"/>
            <a:pathLst>
              <a:path w="4390084" h="3831449">
                <a:moveTo>
                  <a:pt x="0" y="0"/>
                </a:moveTo>
                <a:lnTo>
                  <a:pt x="4390085" y="0"/>
                </a:lnTo>
                <a:lnTo>
                  <a:pt x="4390085" y="3831449"/>
                </a:lnTo>
                <a:lnTo>
                  <a:pt x="0" y="38314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623" b="-2315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352889" y="6343328"/>
            <a:ext cx="5123297" cy="3950460"/>
          </a:xfrm>
          <a:custGeom>
            <a:avLst/>
            <a:gdLst/>
            <a:ahLst/>
            <a:cxnLst/>
            <a:rect l="l" t="t" r="r" b="b"/>
            <a:pathLst>
              <a:path w="5123297" h="3950460">
                <a:moveTo>
                  <a:pt x="0" y="0"/>
                </a:moveTo>
                <a:lnTo>
                  <a:pt x="5123297" y="0"/>
                </a:lnTo>
                <a:lnTo>
                  <a:pt x="5123297" y="3950460"/>
                </a:lnTo>
                <a:lnTo>
                  <a:pt x="0" y="3950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306" r="-46043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8098" y="471450"/>
            <a:ext cx="1055644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Final  Rover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8637" y="7303393"/>
            <a:ext cx="371425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Side 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1518" y="3870195"/>
            <a:ext cx="371425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Front 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63141" y="2270275"/>
            <a:ext cx="2792691" cy="859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4953" dirty="0">
                <a:solidFill>
                  <a:srgbClr val="FFFFFF"/>
                </a:solidFill>
                <a:latin typeface="Canva Sans Bold"/>
              </a:rPr>
              <a:t>Top View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93491" y="1418577"/>
            <a:ext cx="645002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022440" y="7140785"/>
            <a:ext cx="2456652" cy="245665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500557" y="3527722"/>
            <a:ext cx="5286887" cy="3139778"/>
            <a:chOff x="0" y="0"/>
            <a:chExt cx="1392431" cy="826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2431" cy="826937"/>
            </a:xfrm>
            <a:custGeom>
              <a:avLst/>
              <a:gdLst/>
              <a:ahLst/>
              <a:cxnLst/>
              <a:rect l="l" t="t" r="r" b="b"/>
              <a:pathLst>
                <a:path w="1392431" h="826937">
                  <a:moveTo>
                    <a:pt x="74683" y="0"/>
                  </a:moveTo>
                  <a:lnTo>
                    <a:pt x="1317749" y="0"/>
                  </a:lnTo>
                  <a:cubicBezTo>
                    <a:pt x="1337556" y="0"/>
                    <a:pt x="1356551" y="7868"/>
                    <a:pt x="1370557" y="21874"/>
                  </a:cubicBezTo>
                  <a:cubicBezTo>
                    <a:pt x="1384563" y="35880"/>
                    <a:pt x="1392431" y="54875"/>
                    <a:pt x="1392431" y="74683"/>
                  </a:cubicBezTo>
                  <a:lnTo>
                    <a:pt x="1392431" y="752255"/>
                  </a:lnTo>
                  <a:cubicBezTo>
                    <a:pt x="1392431" y="772062"/>
                    <a:pt x="1384563" y="791058"/>
                    <a:pt x="1370557" y="805063"/>
                  </a:cubicBezTo>
                  <a:cubicBezTo>
                    <a:pt x="1356551" y="819069"/>
                    <a:pt x="1337556" y="826937"/>
                    <a:pt x="1317749" y="826937"/>
                  </a:cubicBezTo>
                  <a:lnTo>
                    <a:pt x="74683" y="826937"/>
                  </a:lnTo>
                  <a:cubicBezTo>
                    <a:pt x="54875" y="826937"/>
                    <a:pt x="35880" y="819069"/>
                    <a:pt x="21874" y="805063"/>
                  </a:cubicBezTo>
                  <a:cubicBezTo>
                    <a:pt x="7868" y="791058"/>
                    <a:pt x="0" y="772062"/>
                    <a:pt x="0" y="752255"/>
                  </a:cubicBezTo>
                  <a:lnTo>
                    <a:pt x="0" y="74683"/>
                  </a:lnTo>
                  <a:cubicBezTo>
                    <a:pt x="0" y="54875"/>
                    <a:pt x="7868" y="35880"/>
                    <a:pt x="21874" y="21874"/>
                  </a:cubicBezTo>
                  <a:cubicBezTo>
                    <a:pt x="35880" y="7868"/>
                    <a:pt x="54875" y="0"/>
                    <a:pt x="74683" y="0"/>
                  </a:cubicBezTo>
                  <a:close/>
                </a:path>
              </a:pathLst>
            </a:custGeom>
            <a:solidFill>
              <a:srgbClr val="FFFFFF">
                <a:alpha val="4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707328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761909" y="3762375"/>
            <a:ext cx="4764182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54803" y="7749555"/>
            <a:ext cx="21919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59"/>
              </a:lnSpc>
            </a:pPr>
            <a:r>
              <a:rPr lang="en-US" sz="10049" spc="-200">
                <a:solidFill>
                  <a:srgbClr val="FFFFFF"/>
                </a:solidFill>
                <a:latin typeface="Sergio Trendy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3491" y="891540"/>
            <a:ext cx="3513573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spc="926">
                <a:solidFill>
                  <a:srgbClr val="420F0F"/>
                </a:solidFill>
                <a:latin typeface="Clear Sans Regular"/>
              </a:rPr>
              <a:t>GROUP NO. 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B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6746" y="2115366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121778" y="2415404"/>
            <a:ext cx="8541022" cy="7669231"/>
            <a:chOff x="0" y="0"/>
            <a:chExt cx="2249487" cy="20198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49487" cy="2019880"/>
            </a:xfrm>
            <a:custGeom>
              <a:avLst/>
              <a:gdLst/>
              <a:ahLst/>
              <a:cxnLst/>
              <a:rect l="l" t="t" r="r" b="b"/>
              <a:pathLst>
                <a:path w="2249487" h="2019880">
                  <a:moveTo>
                    <a:pt x="46228" y="0"/>
                  </a:moveTo>
                  <a:lnTo>
                    <a:pt x="2203259" y="0"/>
                  </a:lnTo>
                  <a:cubicBezTo>
                    <a:pt x="2215519" y="0"/>
                    <a:pt x="2227278" y="4870"/>
                    <a:pt x="2235947" y="13540"/>
                  </a:cubicBezTo>
                  <a:cubicBezTo>
                    <a:pt x="2244617" y="22210"/>
                    <a:pt x="2249487" y="33968"/>
                    <a:pt x="2249487" y="46228"/>
                  </a:cubicBezTo>
                  <a:lnTo>
                    <a:pt x="2249487" y="1973651"/>
                  </a:lnTo>
                  <a:cubicBezTo>
                    <a:pt x="2249487" y="1985912"/>
                    <a:pt x="2244617" y="1997670"/>
                    <a:pt x="2235947" y="2006340"/>
                  </a:cubicBezTo>
                  <a:cubicBezTo>
                    <a:pt x="2227278" y="2015009"/>
                    <a:pt x="2215519" y="2019880"/>
                    <a:pt x="2203259" y="2019880"/>
                  </a:cubicBezTo>
                  <a:lnTo>
                    <a:pt x="46228" y="2019880"/>
                  </a:lnTo>
                  <a:cubicBezTo>
                    <a:pt x="33968" y="2019880"/>
                    <a:pt x="22210" y="2015009"/>
                    <a:pt x="13540" y="2006340"/>
                  </a:cubicBezTo>
                  <a:cubicBezTo>
                    <a:pt x="4870" y="1997670"/>
                    <a:pt x="0" y="1985912"/>
                    <a:pt x="0" y="1973651"/>
                  </a:cubicBezTo>
                  <a:lnTo>
                    <a:pt x="0" y="46228"/>
                  </a:lnTo>
                  <a:cubicBezTo>
                    <a:pt x="0" y="33968"/>
                    <a:pt x="4870" y="22210"/>
                    <a:pt x="13540" y="13540"/>
                  </a:cubicBezTo>
                  <a:cubicBezTo>
                    <a:pt x="22210" y="4870"/>
                    <a:pt x="33968" y="0"/>
                    <a:pt x="462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6883" y="3879525"/>
            <a:ext cx="7571363" cy="4740987"/>
          </a:xfrm>
          <a:custGeom>
            <a:avLst/>
            <a:gdLst/>
            <a:ahLst/>
            <a:cxnLst/>
            <a:rect l="l" t="t" r="r" b="b"/>
            <a:pathLst>
              <a:path w="7571363" h="4740987">
                <a:moveTo>
                  <a:pt x="0" y="0"/>
                </a:moveTo>
                <a:lnTo>
                  <a:pt x="7571363" y="0"/>
                </a:lnTo>
                <a:lnTo>
                  <a:pt x="7571363" y="4740988"/>
                </a:lnTo>
                <a:lnTo>
                  <a:pt x="0" y="4740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574" r="-1957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281756" y="2558279"/>
            <a:ext cx="8509498" cy="772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122EC0001 – Kruti Khemraj Lengure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122ME0031 – Harshvardhan Giri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122CS0072 – Ayush Mishra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122CS0032 - Ashutosh Mishra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122CS0058 – Ravi Shankar Kumar Yadav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122EC0021 – Hitesh Bhoyar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122EC0041 - Anjan Kumar Sharma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122CS0069 – Aditya Shankar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122ME0024 - Rubham Singh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122ME0028 – Aditya Kumar Rai</a:t>
            </a:r>
          </a:p>
          <a:p>
            <a:pPr marL="660711" lvl="1" indent="-330355">
              <a:lnSpc>
                <a:spcPts val="5141"/>
              </a:lnSpc>
              <a:buFont typeface="Arial"/>
              <a:buChar char="•"/>
            </a:pPr>
            <a:r>
              <a:rPr lang="en-US" sz="3060">
                <a:solidFill>
                  <a:srgbClr val="420F0F"/>
                </a:solidFill>
                <a:latin typeface="Canva Sans Bold"/>
              </a:rPr>
              <a:t>122CS0047 – Shubhankar Bhattacharya</a:t>
            </a:r>
          </a:p>
          <a:p>
            <a:pPr>
              <a:lnSpc>
                <a:spcPts val="5141"/>
              </a:lnSpc>
            </a:pPr>
            <a:endParaRPr lang="en-US" sz="3060">
              <a:solidFill>
                <a:srgbClr val="420F0F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1954" y="432042"/>
            <a:ext cx="1195593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Meet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3491" y="2437410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683902" y="2751735"/>
            <a:ext cx="9603365" cy="6997590"/>
            <a:chOff x="0" y="0"/>
            <a:chExt cx="2529281" cy="18429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281" cy="1842987"/>
            </a:xfrm>
            <a:custGeom>
              <a:avLst/>
              <a:gdLst/>
              <a:ahLst/>
              <a:cxnLst/>
              <a:rect l="l" t="t" r="r" b="b"/>
              <a:pathLst>
                <a:path w="2529281" h="1842987">
                  <a:moveTo>
                    <a:pt x="41115" y="0"/>
                  </a:moveTo>
                  <a:lnTo>
                    <a:pt x="2488167" y="0"/>
                  </a:lnTo>
                  <a:cubicBezTo>
                    <a:pt x="2499071" y="0"/>
                    <a:pt x="2509529" y="4332"/>
                    <a:pt x="2517239" y="12042"/>
                  </a:cubicBezTo>
                  <a:cubicBezTo>
                    <a:pt x="2524950" y="19753"/>
                    <a:pt x="2529281" y="30210"/>
                    <a:pt x="2529281" y="41115"/>
                  </a:cubicBezTo>
                  <a:lnTo>
                    <a:pt x="2529281" y="1801872"/>
                  </a:lnTo>
                  <a:cubicBezTo>
                    <a:pt x="2529281" y="1824579"/>
                    <a:pt x="2510874" y="1842987"/>
                    <a:pt x="2488167" y="1842987"/>
                  </a:cubicBezTo>
                  <a:lnTo>
                    <a:pt x="41115" y="1842987"/>
                  </a:lnTo>
                  <a:cubicBezTo>
                    <a:pt x="18408" y="1842987"/>
                    <a:pt x="0" y="1824579"/>
                    <a:pt x="0" y="1801872"/>
                  </a:cubicBezTo>
                  <a:lnTo>
                    <a:pt x="0" y="41115"/>
                  </a:lnTo>
                  <a:cubicBezTo>
                    <a:pt x="0" y="30210"/>
                    <a:pt x="4332" y="19753"/>
                    <a:pt x="12042" y="12042"/>
                  </a:cubicBezTo>
                  <a:cubicBezTo>
                    <a:pt x="19753" y="4332"/>
                    <a:pt x="30210" y="0"/>
                    <a:pt x="4111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635667" y="2751735"/>
            <a:ext cx="7273331" cy="6997590"/>
          </a:xfrm>
          <a:custGeom>
            <a:avLst/>
            <a:gdLst/>
            <a:ahLst/>
            <a:cxnLst/>
            <a:rect l="l" t="t" r="r" b="b"/>
            <a:pathLst>
              <a:path w="7273331" h="6997590">
                <a:moveTo>
                  <a:pt x="0" y="0"/>
                </a:moveTo>
                <a:lnTo>
                  <a:pt x="7273331" y="0"/>
                </a:lnTo>
                <a:lnTo>
                  <a:pt x="7273331" y="6997590"/>
                </a:lnTo>
                <a:lnTo>
                  <a:pt x="0" y="699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16" t="-4491" r="-7350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68374"/>
            <a:ext cx="13002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5363" y="3555590"/>
            <a:ext cx="8420442" cy="531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20F0F"/>
                </a:solidFill>
                <a:latin typeface="Canva Sans"/>
              </a:rPr>
              <a:t>Gesture controlled robots are a popular and exciting application of robotics. 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20F0F"/>
              </a:solidFill>
              <a:latin typeface="Canva Sans"/>
            </a:endParaRPr>
          </a:p>
          <a:p>
            <a:pPr marL="820427" lvl="1" indent="-410214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20F0F"/>
                </a:solidFill>
                <a:latin typeface="Canva Sans"/>
              </a:rPr>
              <a:t>In a wide variety of fields, these types of rovers could be employed. 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20F0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3491" y="2437410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244511" y="3025726"/>
            <a:ext cx="1030958" cy="1030958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244511" y="4656759"/>
            <a:ext cx="1030958" cy="103095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244511" y="6399590"/>
            <a:ext cx="1030958" cy="1030958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300058" y="8144923"/>
            <a:ext cx="1030958" cy="1030958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436309" y="3025726"/>
            <a:ext cx="8393606" cy="6150155"/>
            <a:chOff x="0" y="0"/>
            <a:chExt cx="2210662" cy="16197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0662" cy="1619794"/>
            </a:xfrm>
            <a:custGeom>
              <a:avLst/>
              <a:gdLst/>
              <a:ahLst/>
              <a:cxnLst/>
              <a:rect l="l" t="t" r="r" b="b"/>
              <a:pathLst>
                <a:path w="2210662" h="1619794">
                  <a:moveTo>
                    <a:pt x="47040" y="0"/>
                  </a:moveTo>
                  <a:lnTo>
                    <a:pt x="2163621" y="0"/>
                  </a:lnTo>
                  <a:cubicBezTo>
                    <a:pt x="2189601" y="0"/>
                    <a:pt x="2210662" y="21061"/>
                    <a:pt x="2210662" y="47040"/>
                  </a:cubicBezTo>
                  <a:lnTo>
                    <a:pt x="2210662" y="1572754"/>
                  </a:lnTo>
                  <a:cubicBezTo>
                    <a:pt x="2210662" y="1598733"/>
                    <a:pt x="2189601" y="1619794"/>
                    <a:pt x="2163621" y="1619794"/>
                  </a:cubicBezTo>
                  <a:lnTo>
                    <a:pt x="47040" y="1619794"/>
                  </a:lnTo>
                  <a:cubicBezTo>
                    <a:pt x="21061" y="1619794"/>
                    <a:pt x="0" y="1598733"/>
                    <a:pt x="0" y="1572754"/>
                  </a:cubicBezTo>
                  <a:lnTo>
                    <a:pt x="0" y="47040"/>
                  </a:lnTo>
                  <a:cubicBezTo>
                    <a:pt x="0" y="21061"/>
                    <a:pt x="21061" y="0"/>
                    <a:pt x="470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965669">
            <a:off x="1812348" y="3357671"/>
            <a:ext cx="4664396" cy="4711511"/>
          </a:xfrm>
          <a:custGeom>
            <a:avLst/>
            <a:gdLst/>
            <a:ahLst/>
            <a:cxnLst/>
            <a:rect l="l" t="t" r="r" b="b"/>
            <a:pathLst>
              <a:path w="4664396" h="4711511">
                <a:moveTo>
                  <a:pt x="0" y="0"/>
                </a:moveTo>
                <a:lnTo>
                  <a:pt x="4664397" y="0"/>
                </a:lnTo>
                <a:lnTo>
                  <a:pt x="4664397" y="4711512"/>
                </a:lnTo>
                <a:lnTo>
                  <a:pt x="0" y="471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768374"/>
            <a:ext cx="13002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85061" y="3246258"/>
            <a:ext cx="7942404" cy="164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9" spc="3">
                <a:solidFill>
                  <a:srgbClr val="420F0F"/>
                </a:solidFill>
                <a:latin typeface="Clear Sans Regular Bold"/>
              </a:rPr>
              <a:t>To design and build a functioning gesture-controlled rover.</a:t>
            </a:r>
          </a:p>
          <a:p>
            <a:pPr>
              <a:lnSpc>
                <a:spcPts val="4395"/>
              </a:lnSpc>
              <a:spcBef>
                <a:spcPct val="0"/>
              </a:spcBef>
            </a:pPr>
            <a:endParaRPr lang="en-US" sz="3139" spc="3">
              <a:solidFill>
                <a:srgbClr val="420F0F"/>
              </a:solidFill>
              <a:latin typeface="Clear Sans Regula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85061" y="4844403"/>
            <a:ext cx="8144855" cy="164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9" spc="3">
                <a:solidFill>
                  <a:srgbClr val="420F0F"/>
                </a:solidFill>
                <a:latin typeface="Clear Sans Regular Bold"/>
              </a:rPr>
              <a:t>To develop a reliable and accurate Motion recognition system. </a:t>
            </a:r>
          </a:p>
          <a:p>
            <a:pPr>
              <a:lnSpc>
                <a:spcPts val="4395"/>
              </a:lnSpc>
              <a:spcBef>
                <a:spcPct val="0"/>
              </a:spcBef>
            </a:pPr>
            <a:endParaRPr lang="en-US" sz="3139" spc="3">
              <a:solidFill>
                <a:srgbClr val="420F0F"/>
              </a:solidFill>
              <a:latin typeface="Clear Sans Regula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00058" y="3268869"/>
            <a:ext cx="919863" cy="59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217" spc="-84">
                <a:solidFill>
                  <a:srgbClr val="FFFFFF"/>
                </a:solidFill>
                <a:latin typeface="Sergio Trendy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00058" y="4899902"/>
            <a:ext cx="919863" cy="59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217" spc="-84">
                <a:solidFill>
                  <a:srgbClr val="FFFFFF"/>
                </a:solidFill>
                <a:latin typeface="Sergio Trendy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29513" y="6580266"/>
            <a:ext cx="8144855" cy="164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9" spc="3">
                <a:solidFill>
                  <a:srgbClr val="420F0F"/>
                </a:solidFill>
                <a:latin typeface="Clear Sans Regular Bold"/>
              </a:rPr>
              <a:t>To integrate various sensors and camera into the rover.</a:t>
            </a:r>
          </a:p>
          <a:p>
            <a:pPr>
              <a:lnSpc>
                <a:spcPts val="4395"/>
              </a:lnSpc>
              <a:spcBef>
                <a:spcPct val="0"/>
              </a:spcBef>
            </a:pPr>
            <a:endParaRPr lang="en-US" sz="3139" spc="3">
              <a:solidFill>
                <a:srgbClr val="420F0F"/>
              </a:solidFill>
              <a:latin typeface="Clear Sans Regula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300058" y="6642732"/>
            <a:ext cx="919863" cy="59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217" spc="-84">
                <a:solidFill>
                  <a:srgbClr val="FFFFFF"/>
                </a:solidFill>
                <a:latin typeface="Sergio Trendy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40608" y="8365455"/>
            <a:ext cx="8144855" cy="108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5"/>
              </a:lnSpc>
            </a:pPr>
            <a:r>
              <a:rPr lang="en-US" sz="3139" spc="3">
                <a:solidFill>
                  <a:srgbClr val="420F0F"/>
                </a:solidFill>
                <a:latin typeface="Clear Sans Regular Bold"/>
              </a:rPr>
              <a:t>To optimize the design of the rover.</a:t>
            </a:r>
          </a:p>
          <a:p>
            <a:pPr>
              <a:lnSpc>
                <a:spcPts val="4395"/>
              </a:lnSpc>
              <a:spcBef>
                <a:spcPct val="0"/>
              </a:spcBef>
            </a:pPr>
            <a:endParaRPr lang="en-US" sz="3139" spc="3">
              <a:solidFill>
                <a:srgbClr val="420F0F"/>
              </a:solidFill>
              <a:latin typeface="Clear Sans Regula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55606" y="8388065"/>
            <a:ext cx="919863" cy="591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0"/>
              </a:lnSpc>
            </a:pPr>
            <a:r>
              <a:rPr lang="en-US" sz="4217" spc="-84">
                <a:solidFill>
                  <a:srgbClr val="FFFFFF"/>
                </a:solidFill>
                <a:latin typeface="Sergio Trendy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6969" y="1826199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104410" y="1883017"/>
            <a:ext cx="9736621" cy="3658991"/>
            <a:chOff x="0" y="0"/>
            <a:chExt cx="2564378" cy="9636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64378" cy="963685"/>
            </a:xfrm>
            <a:custGeom>
              <a:avLst/>
              <a:gdLst/>
              <a:ahLst/>
              <a:cxnLst/>
              <a:rect l="l" t="t" r="r" b="b"/>
              <a:pathLst>
                <a:path w="2564378" h="963685">
                  <a:moveTo>
                    <a:pt x="40552" y="0"/>
                  </a:moveTo>
                  <a:lnTo>
                    <a:pt x="2523826" y="0"/>
                  </a:lnTo>
                  <a:cubicBezTo>
                    <a:pt x="2534581" y="0"/>
                    <a:pt x="2544895" y="4272"/>
                    <a:pt x="2552500" y="11877"/>
                  </a:cubicBezTo>
                  <a:cubicBezTo>
                    <a:pt x="2560105" y="19482"/>
                    <a:pt x="2564378" y="29797"/>
                    <a:pt x="2564378" y="40552"/>
                  </a:cubicBezTo>
                  <a:lnTo>
                    <a:pt x="2564378" y="923133"/>
                  </a:lnTo>
                  <a:cubicBezTo>
                    <a:pt x="2564378" y="933888"/>
                    <a:pt x="2560105" y="944203"/>
                    <a:pt x="2552500" y="951808"/>
                  </a:cubicBezTo>
                  <a:cubicBezTo>
                    <a:pt x="2544895" y="959413"/>
                    <a:pt x="2534581" y="963685"/>
                    <a:pt x="2523826" y="963685"/>
                  </a:cubicBezTo>
                  <a:lnTo>
                    <a:pt x="40552" y="963685"/>
                  </a:lnTo>
                  <a:cubicBezTo>
                    <a:pt x="18156" y="963685"/>
                    <a:pt x="0" y="945529"/>
                    <a:pt x="0" y="923133"/>
                  </a:cubicBezTo>
                  <a:lnTo>
                    <a:pt x="0" y="40552"/>
                  </a:lnTo>
                  <a:cubicBezTo>
                    <a:pt x="0" y="29797"/>
                    <a:pt x="4272" y="19482"/>
                    <a:pt x="11877" y="11877"/>
                  </a:cubicBezTo>
                  <a:cubicBezTo>
                    <a:pt x="19482" y="4272"/>
                    <a:pt x="29797" y="0"/>
                    <a:pt x="405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99822" y="2126236"/>
            <a:ext cx="747240" cy="74724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99822" y="3308411"/>
            <a:ext cx="747240" cy="74724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199822" y="4571617"/>
            <a:ext cx="747240" cy="74724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AB91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10849" y="2436782"/>
            <a:ext cx="3664099" cy="1952278"/>
          </a:xfrm>
          <a:custGeom>
            <a:avLst/>
            <a:gdLst/>
            <a:ahLst/>
            <a:cxnLst/>
            <a:rect l="l" t="t" r="r" b="b"/>
            <a:pathLst>
              <a:path w="3664099" h="1952278">
                <a:moveTo>
                  <a:pt x="0" y="0"/>
                </a:moveTo>
                <a:lnTo>
                  <a:pt x="3664099" y="0"/>
                </a:lnTo>
                <a:lnTo>
                  <a:pt x="3664099" y="1952278"/>
                </a:lnTo>
                <a:lnTo>
                  <a:pt x="0" y="1952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46140" y="6484983"/>
            <a:ext cx="5789992" cy="3133139"/>
          </a:xfrm>
          <a:custGeom>
            <a:avLst/>
            <a:gdLst/>
            <a:ahLst/>
            <a:cxnLst/>
            <a:rect l="l" t="t" r="r" b="b"/>
            <a:pathLst>
              <a:path w="5789992" h="3133139">
                <a:moveTo>
                  <a:pt x="0" y="0"/>
                </a:moveTo>
                <a:lnTo>
                  <a:pt x="5789992" y="0"/>
                </a:lnTo>
                <a:lnTo>
                  <a:pt x="5789992" y="3133140"/>
                </a:lnTo>
                <a:lnTo>
                  <a:pt x="0" y="3133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24" b="-607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36132" y="6504033"/>
            <a:ext cx="5789992" cy="3114089"/>
          </a:xfrm>
          <a:custGeom>
            <a:avLst/>
            <a:gdLst/>
            <a:ahLst/>
            <a:cxnLst/>
            <a:rect l="l" t="t" r="r" b="b"/>
            <a:pathLst>
              <a:path w="5789992" h="3114089">
                <a:moveTo>
                  <a:pt x="0" y="0"/>
                </a:moveTo>
                <a:lnTo>
                  <a:pt x="5789992" y="0"/>
                </a:lnTo>
                <a:lnTo>
                  <a:pt x="5789992" y="3114090"/>
                </a:lnTo>
                <a:lnTo>
                  <a:pt x="0" y="3114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606" b="-559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334575" y="2900337"/>
            <a:ext cx="3256863" cy="2005006"/>
          </a:xfrm>
          <a:custGeom>
            <a:avLst/>
            <a:gdLst/>
            <a:ahLst/>
            <a:cxnLst/>
            <a:rect l="l" t="t" r="r" b="b"/>
            <a:pathLst>
              <a:path w="3256863" h="2005006">
                <a:moveTo>
                  <a:pt x="0" y="0"/>
                </a:moveTo>
                <a:lnTo>
                  <a:pt x="3256863" y="0"/>
                </a:lnTo>
                <a:lnTo>
                  <a:pt x="3256863" y="2005007"/>
                </a:lnTo>
                <a:lnTo>
                  <a:pt x="0" y="2005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56148" y="6504033"/>
            <a:ext cx="5764436" cy="3133139"/>
          </a:xfrm>
          <a:custGeom>
            <a:avLst/>
            <a:gdLst/>
            <a:ahLst/>
            <a:cxnLst/>
            <a:rect l="l" t="t" r="r" b="b"/>
            <a:pathLst>
              <a:path w="5764436" h="3133139">
                <a:moveTo>
                  <a:pt x="0" y="0"/>
                </a:moveTo>
                <a:lnTo>
                  <a:pt x="5764436" y="0"/>
                </a:lnTo>
                <a:lnTo>
                  <a:pt x="5764436" y="3133140"/>
                </a:lnTo>
                <a:lnTo>
                  <a:pt x="0" y="313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424" b="-556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56148" y="392686"/>
            <a:ext cx="11955939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Planning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82000" y="1702191"/>
            <a:ext cx="9349852" cy="3518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2"/>
              </a:lnSpc>
            </a:pPr>
            <a:r>
              <a:rPr lang="en-US" sz="4300" dirty="0">
                <a:solidFill>
                  <a:srgbClr val="420F0F"/>
                </a:solidFill>
                <a:latin typeface="Canva Sans"/>
              </a:rPr>
              <a:t>Selection of Project</a:t>
            </a:r>
          </a:p>
          <a:p>
            <a:pPr>
              <a:lnSpc>
                <a:spcPts val="9632"/>
              </a:lnSpc>
            </a:pPr>
            <a:r>
              <a:rPr lang="en-US" sz="4300" dirty="0">
                <a:solidFill>
                  <a:srgbClr val="420F0F"/>
                </a:solidFill>
                <a:latin typeface="Canva Sans"/>
              </a:rPr>
              <a:t>Checking feasibility of project</a:t>
            </a:r>
          </a:p>
          <a:p>
            <a:pPr>
              <a:lnSpc>
                <a:spcPts val="9632"/>
              </a:lnSpc>
            </a:pPr>
            <a:r>
              <a:rPr lang="en-US" sz="4300" dirty="0">
                <a:solidFill>
                  <a:srgbClr val="420F0F"/>
                </a:solidFill>
                <a:latin typeface="Canva Sans"/>
              </a:rPr>
              <a:t>Making a rough estimate of budget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40083" y="2296522"/>
            <a:ext cx="666718" cy="43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3056" spc="-61">
                <a:solidFill>
                  <a:srgbClr val="FFFFFF"/>
                </a:solidFill>
                <a:latin typeface="Sergio Trendy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40083" y="3478697"/>
            <a:ext cx="666718" cy="43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3056" spc="-61">
                <a:solidFill>
                  <a:srgbClr val="FFFFFF"/>
                </a:solidFill>
                <a:latin typeface="Sergio Trendy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40083" y="4741903"/>
            <a:ext cx="666718" cy="43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3056" spc="-61">
                <a:solidFill>
                  <a:srgbClr val="FFFFFF"/>
                </a:solidFill>
                <a:latin typeface="Sergio Trendy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6148" y="5170533"/>
            <a:ext cx="739091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8"/>
              </a:lnSpc>
            </a:pPr>
            <a:r>
              <a:rPr lang="en-US" sz="4765" spc="-95">
                <a:solidFill>
                  <a:srgbClr val="420F0F"/>
                </a:solidFill>
                <a:latin typeface="Canva Sans Bold"/>
              </a:rPr>
              <a:t>Ordering Components 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2399" y="1905979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52399" y="2235938"/>
            <a:ext cx="4062293" cy="2532845"/>
          </a:xfrm>
          <a:custGeom>
            <a:avLst/>
            <a:gdLst/>
            <a:ahLst/>
            <a:cxnLst/>
            <a:rect l="l" t="t" r="r" b="b"/>
            <a:pathLst>
              <a:path w="4062293" h="2532845">
                <a:moveTo>
                  <a:pt x="0" y="0"/>
                </a:moveTo>
                <a:lnTo>
                  <a:pt x="4062294" y="0"/>
                </a:lnTo>
                <a:lnTo>
                  <a:pt x="4062294" y="2532844"/>
                </a:lnTo>
                <a:lnTo>
                  <a:pt x="0" y="2532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" t="-91175" r="-1541" b="-1710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06115" y="6060015"/>
            <a:ext cx="2541554" cy="3038815"/>
          </a:xfrm>
          <a:custGeom>
            <a:avLst/>
            <a:gdLst/>
            <a:ahLst/>
            <a:cxnLst/>
            <a:rect l="l" t="t" r="r" b="b"/>
            <a:pathLst>
              <a:path w="2541554" h="3038815">
                <a:moveTo>
                  <a:pt x="0" y="0"/>
                </a:moveTo>
                <a:lnTo>
                  <a:pt x="2541554" y="0"/>
                </a:lnTo>
                <a:lnTo>
                  <a:pt x="2541554" y="3038815"/>
                </a:lnTo>
                <a:lnTo>
                  <a:pt x="0" y="3038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007" t="-99638" r="-24193" b="-1515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09802" y="2235938"/>
            <a:ext cx="3539628" cy="2532845"/>
          </a:xfrm>
          <a:custGeom>
            <a:avLst/>
            <a:gdLst/>
            <a:ahLst/>
            <a:cxnLst/>
            <a:rect l="l" t="t" r="r" b="b"/>
            <a:pathLst>
              <a:path w="3539628" h="2532845">
                <a:moveTo>
                  <a:pt x="0" y="0"/>
                </a:moveTo>
                <a:lnTo>
                  <a:pt x="3539628" y="0"/>
                </a:lnTo>
                <a:lnTo>
                  <a:pt x="3539628" y="2532844"/>
                </a:lnTo>
                <a:lnTo>
                  <a:pt x="0" y="2532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85" t="-139073" b="-1619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95939" y="2235938"/>
            <a:ext cx="2735342" cy="2532845"/>
          </a:xfrm>
          <a:custGeom>
            <a:avLst/>
            <a:gdLst/>
            <a:ahLst/>
            <a:cxnLst/>
            <a:rect l="l" t="t" r="r" b="b"/>
            <a:pathLst>
              <a:path w="2735342" h="2532845">
                <a:moveTo>
                  <a:pt x="0" y="0"/>
                </a:moveTo>
                <a:lnTo>
                  <a:pt x="2735342" y="0"/>
                </a:lnTo>
                <a:lnTo>
                  <a:pt x="2735342" y="2532844"/>
                </a:lnTo>
                <a:lnTo>
                  <a:pt x="0" y="2532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2833" r="-5905" b="-9103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5400" y="6173483"/>
            <a:ext cx="3285516" cy="2925348"/>
          </a:xfrm>
          <a:custGeom>
            <a:avLst/>
            <a:gdLst/>
            <a:ahLst/>
            <a:cxnLst/>
            <a:rect l="l" t="t" r="r" b="b"/>
            <a:pathLst>
              <a:path w="3285516" h="2925348">
                <a:moveTo>
                  <a:pt x="0" y="0"/>
                </a:moveTo>
                <a:lnTo>
                  <a:pt x="3285515" y="0"/>
                </a:lnTo>
                <a:lnTo>
                  <a:pt x="3285515" y="2925347"/>
                </a:lnTo>
                <a:lnTo>
                  <a:pt x="0" y="2925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2216" b="-970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5145" y="6060015"/>
            <a:ext cx="2720970" cy="3038815"/>
          </a:xfrm>
          <a:custGeom>
            <a:avLst/>
            <a:gdLst/>
            <a:ahLst/>
            <a:cxnLst/>
            <a:rect l="l" t="t" r="r" b="b"/>
            <a:pathLst>
              <a:path w="2720970" h="3038815">
                <a:moveTo>
                  <a:pt x="0" y="0"/>
                </a:moveTo>
                <a:lnTo>
                  <a:pt x="2720970" y="0"/>
                </a:lnTo>
                <a:lnTo>
                  <a:pt x="2720970" y="3038815"/>
                </a:lnTo>
                <a:lnTo>
                  <a:pt x="0" y="30388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5869" r="-14122" b="-8094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45640" y="6173483"/>
            <a:ext cx="3928324" cy="2925348"/>
          </a:xfrm>
          <a:custGeom>
            <a:avLst/>
            <a:gdLst/>
            <a:ahLst/>
            <a:cxnLst/>
            <a:rect l="l" t="t" r="r" b="b"/>
            <a:pathLst>
              <a:path w="3928324" h="2925348">
                <a:moveTo>
                  <a:pt x="0" y="0"/>
                </a:moveTo>
                <a:lnTo>
                  <a:pt x="3928324" y="0"/>
                </a:lnTo>
                <a:lnTo>
                  <a:pt x="3928324" y="2925347"/>
                </a:lnTo>
                <a:lnTo>
                  <a:pt x="0" y="2925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765" t="-157086" r="-23858" b="-13822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44540" y="2235938"/>
            <a:ext cx="2725569" cy="2532845"/>
          </a:xfrm>
          <a:custGeom>
            <a:avLst/>
            <a:gdLst/>
            <a:ahLst/>
            <a:cxnLst/>
            <a:rect l="l" t="t" r="r" b="b"/>
            <a:pathLst>
              <a:path w="2725569" h="2532845">
                <a:moveTo>
                  <a:pt x="0" y="0"/>
                </a:moveTo>
                <a:lnTo>
                  <a:pt x="2725569" y="0"/>
                </a:lnTo>
                <a:lnTo>
                  <a:pt x="2725569" y="2532844"/>
                </a:lnTo>
                <a:lnTo>
                  <a:pt x="0" y="25328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41415" r="-41897" b="-9751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68193" y="6436497"/>
            <a:ext cx="3734662" cy="2662333"/>
          </a:xfrm>
          <a:custGeom>
            <a:avLst/>
            <a:gdLst/>
            <a:ahLst/>
            <a:cxnLst/>
            <a:rect l="l" t="t" r="r" b="b"/>
            <a:pathLst>
              <a:path w="3734662" h="2662333">
                <a:moveTo>
                  <a:pt x="0" y="0"/>
                </a:moveTo>
                <a:lnTo>
                  <a:pt x="3734662" y="0"/>
                </a:lnTo>
                <a:lnTo>
                  <a:pt x="3734662" y="2662333"/>
                </a:lnTo>
                <a:lnTo>
                  <a:pt x="0" y="2662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167" t="-102723" r="-16264" b="-1816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134769" y="2124761"/>
            <a:ext cx="2224514" cy="2663072"/>
          </a:xfrm>
          <a:custGeom>
            <a:avLst/>
            <a:gdLst/>
            <a:ahLst/>
            <a:cxnLst/>
            <a:rect l="l" t="t" r="r" b="b"/>
            <a:pathLst>
              <a:path w="2224514" h="2663072">
                <a:moveTo>
                  <a:pt x="0" y="0"/>
                </a:moveTo>
                <a:lnTo>
                  <a:pt x="2224514" y="0"/>
                </a:lnTo>
                <a:lnTo>
                  <a:pt x="2224514" y="2663071"/>
                </a:lnTo>
                <a:lnTo>
                  <a:pt x="0" y="26630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850" t="-39699" r="-4553" b="-7798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173200" y="9041308"/>
            <a:ext cx="3729655" cy="1245693"/>
            <a:chOff x="0" y="-57150"/>
            <a:chExt cx="982296" cy="3280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2296" cy="201825"/>
            </a:xfrm>
            <a:custGeom>
              <a:avLst/>
              <a:gdLst/>
              <a:ahLst/>
              <a:cxnLst/>
              <a:rect l="l" t="t" r="r" b="b"/>
              <a:pathLst>
                <a:path w="982296" h="201825">
                  <a:moveTo>
                    <a:pt x="100913" y="0"/>
                  </a:moveTo>
                  <a:lnTo>
                    <a:pt x="881383" y="0"/>
                  </a:lnTo>
                  <a:cubicBezTo>
                    <a:pt x="937116" y="0"/>
                    <a:pt x="982296" y="45180"/>
                    <a:pt x="982296" y="100913"/>
                  </a:cubicBezTo>
                  <a:lnTo>
                    <a:pt x="982296" y="100913"/>
                  </a:lnTo>
                  <a:cubicBezTo>
                    <a:pt x="982296" y="127676"/>
                    <a:pt x="971664" y="153344"/>
                    <a:pt x="952739" y="172269"/>
                  </a:cubicBezTo>
                  <a:cubicBezTo>
                    <a:pt x="933815" y="191194"/>
                    <a:pt x="908147" y="201825"/>
                    <a:pt x="881383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28039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Ultrasonic Sensor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52399" y="142875"/>
            <a:ext cx="13002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"/>
              </a:rPr>
              <a:t>Components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449106" y="9041308"/>
            <a:ext cx="3538104" cy="1433737"/>
            <a:chOff x="0" y="-57150"/>
            <a:chExt cx="931846" cy="3776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31846" cy="201825"/>
            </a:xfrm>
            <a:custGeom>
              <a:avLst/>
              <a:gdLst/>
              <a:ahLst/>
              <a:cxnLst/>
              <a:rect l="l" t="t" r="r" b="b"/>
              <a:pathLst>
                <a:path w="931846" h="201825">
                  <a:moveTo>
                    <a:pt x="100913" y="0"/>
                  </a:moveTo>
                  <a:lnTo>
                    <a:pt x="830934" y="0"/>
                  </a:lnTo>
                  <a:cubicBezTo>
                    <a:pt x="886666" y="0"/>
                    <a:pt x="931846" y="45180"/>
                    <a:pt x="931846" y="100913"/>
                  </a:cubicBezTo>
                  <a:lnTo>
                    <a:pt x="931846" y="100913"/>
                  </a:lnTo>
                  <a:cubicBezTo>
                    <a:pt x="931846" y="127676"/>
                    <a:pt x="921215" y="153344"/>
                    <a:pt x="902290" y="172269"/>
                  </a:cubicBezTo>
                  <a:cubicBezTo>
                    <a:pt x="883365" y="191194"/>
                    <a:pt x="857697" y="201825"/>
                    <a:pt x="830934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931846" cy="37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OLED Display Module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42919" y="9196163"/>
            <a:ext cx="4610937" cy="1307370"/>
            <a:chOff x="0" y="-57150"/>
            <a:chExt cx="1214403" cy="3443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14403" cy="201825"/>
            </a:xfrm>
            <a:custGeom>
              <a:avLst/>
              <a:gdLst/>
              <a:ahLst/>
              <a:cxnLst/>
              <a:rect l="l" t="t" r="r" b="b"/>
              <a:pathLst>
                <a:path w="1214403" h="201825">
                  <a:moveTo>
                    <a:pt x="85631" y="0"/>
                  </a:moveTo>
                  <a:lnTo>
                    <a:pt x="1128772" y="0"/>
                  </a:lnTo>
                  <a:cubicBezTo>
                    <a:pt x="1151483" y="0"/>
                    <a:pt x="1173263" y="9022"/>
                    <a:pt x="1189322" y="25081"/>
                  </a:cubicBezTo>
                  <a:cubicBezTo>
                    <a:pt x="1205381" y="41140"/>
                    <a:pt x="1214403" y="62920"/>
                    <a:pt x="1214403" y="85631"/>
                  </a:cubicBezTo>
                  <a:lnTo>
                    <a:pt x="1214403" y="116195"/>
                  </a:lnTo>
                  <a:cubicBezTo>
                    <a:pt x="1214403" y="138905"/>
                    <a:pt x="1205381" y="160686"/>
                    <a:pt x="1189322" y="176745"/>
                  </a:cubicBezTo>
                  <a:cubicBezTo>
                    <a:pt x="1173263" y="192804"/>
                    <a:pt x="1151483" y="201825"/>
                    <a:pt x="1128772" y="201825"/>
                  </a:cubicBezTo>
                  <a:lnTo>
                    <a:pt x="85631" y="201825"/>
                  </a:lnTo>
                  <a:cubicBezTo>
                    <a:pt x="62920" y="201825"/>
                    <a:pt x="41140" y="192804"/>
                    <a:pt x="25081" y="176745"/>
                  </a:cubicBezTo>
                  <a:cubicBezTo>
                    <a:pt x="9022" y="160686"/>
                    <a:pt x="0" y="138905"/>
                    <a:pt x="0" y="116195"/>
                  </a:cubicBezTo>
                  <a:lnTo>
                    <a:pt x="0" y="85631"/>
                  </a:lnTo>
                  <a:cubicBezTo>
                    <a:pt x="0" y="62920"/>
                    <a:pt x="9022" y="41140"/>
                    <a:pt x="25081" y="25081"/>
                  </a:cubicBezTo>
                  <a:cubicBezTo>
                    <a:pt x="41140" y="9022"/>
                    <a:pt x="62920" y="0"/>
                    <a:pt x="856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14403" cy="344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Charger protection Module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52399" y="9196163"/>
            <a:ext cx="5295270" cy="1433737"/>
            <a:chOff x="0" y="-57150"/>
            <a:chExt cx="1394639" cy="3776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94639" cy="201825"/>
            </a:xfrm>
            <a:custGeom>
              <a:avLst/>
              <a:gdLst/>
              <a:ahLst/>
              <a:cxnLst/>
              <a:rect l="l" t="t" r="r" b="b"/>
              <a:pathLst>
                <a:path w="1394639" h="201825">
                  <a:moveTo>
                    <a:pt x="74564" y="0"/>
                  </a:moveTo>
                  <a:lnTo>
                    <a:pt x="1320075" y="0"/>
                  </a:lnTo>
                  <a:cubicBezTo>
                    <a:pt x="1361255" y="0"/>
                    <a:pt x="1394639" y="33384"/>
                    <a:pt x="1394639" y="74564"/>
                  </a:cubicBezTo>
                  <a:lnTo>
                    <a:pt x="1394639" y="127261"/>
                  </a:lnTo>
                  <a:cubicBezTo>
                    <a:pt x="1394639" y="168442"/>
                    <a:pt x="1361255" y="201825"/>
                    <a:pt x="1320075" y="201825"/>
                  </a:cubicBezTo>
                  <a:lnTo>
                    <a:pt x="74564" y="201825"/>
                  </a:lnTo>
                  <a:cubicBezTo>
                    <a:pt x="33384" y="201825"/>
                    <a:pt x="0" y="168442"/>
                    <a:pt x="0" y="127261"/>
                  </a:cubicBezTo>
                  <a:lnTo>
                    <a:pt x="0" y="74564"/>
                  </a:lnTo>
                  <a:cubicBezTo>
                    <a:pt x="0" y="33384"/>
                    <a:pt x="33384" y="0"/>
                    <a:pt x="745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333942" cy="37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GPS Module with EPROM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935594" y="4732766"/>
            <a:ext cx="3143460" cy="1165910"/>
            <a:chOff x="0" y="-57150"/>
            <a:chExt cx="827907" cy="3070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7907" cy="198999"/>
            </a:xfrm>
            <a:custGeom>
              <a:avLst/>
              <a:gdLst/>
              <a:ahLst/>
              <a:cxnLst/>
              <a:rect l="l" t="t" r="r" b="b"/>
              <a:pathLst>
                <a:path w="827907" h="198999">
                  <a:moveTo>
                    <a:pt x="99500" y="0"/>
                  </a:moveTo>
                  <a:lnTo>
                    <a:pt x="728408" y="0"/>
                  </a:lnTo>
                  <a:cubicBezTo>
                    <a:pt x="754797" y="0"/>
                    <a:pt x="780105" y="10483"/>
                    <a:pt x="798765" y="29143"/>
                  </a:cubicBezTo>
                  <a:cubicBezTo>
                    <a:pt x="817424" y="47803"/>
                    <a:pt x="827907" y="73111"/>
                    <a:pt x="827907" y="99500"/>
                  </a:cubicBezTo>
                  <a:lnTo>
                    <a:pt x="827907" y="99500"/>
                  </a:lnTo>
                  <a:cubicBezTo>
                    <a:pt x="827907" y="154452"/>
                    <a:pt x="783360" y="198999"/>
                    <a:pt x="728408" y="198999"/>
                  </a:cubicBezTo>
                  <a:lnTo>
                    <a:pt x="99500" y="198999"/>
                  </a:lnTo>
                  <a:cubicBezTo>
                    <a:pt x="44547" y="198999"/>
                    <a:pt x="0" y="154452"/>
                    <a:pt x="0" y="99500"/>
                  </a:cubicBezTo>
                  <a:lnTo>
                    <a:pt x="0" y="99500"/>
                  </a:lnTo>
                  <a:cubicBezTo>
                    <a:pt x="0" y="44547"/>
                    <a:pt x="44547" y="0"/>
                    <a:pt x="995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2800" cy="307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Gyroscope Sensor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719390" y="4631305"/>
            <a:ext cx="3086099" cy="1327250"/>
            <a:chOff x="-28071" y="-83872"/>
            <a:chExt cx="812800" cy="34956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8290" cy="201825"/>
            </a:xfrm>
            <a:custGeom>
              <a:avLst/>
              <a:gdLst/>
              <a:ahLst/>
              <a:cxnLst/>
              <a:rect l="l" t="t" r="r" b="b"/>
              <a:pathLst>
                <a:path w="728290" h="201825">
                  <a:moveTo>
                    <a:pt x="100913" y="0"/>
                  </a:moveTo>
                  <a:lnTo>
                    <a:pt x="627377" y="0"/>
                  </a:lnTo>
                  <a:cubicBezTo>
                    <a:pt x="683110" y="0"/>
                    <a:pt x="728290" y="45180"/>
                    <a:pt x="728290" y="100913"/>
                  </a:cubicBezTo>
                  <a:lnTo>
                    <a:pt x="728290" y="100913"/>
                  </a:lnTo>
                  <a:cubicBezTo>
                    <a:pt x="728290" y="156645"/>
                    <a:pt x="683110" y="201825"/>
                    <a:pt x="627377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28071" y="-83872"/>
              <a:ext cx="812800" cy="34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Dupont Cables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849493" y="4644347"/>
            <a:ext cx="3086101" cy="1254327"/>
            <a:chOff x="-38570" y="-80437"/>
            <a:chExt cx="812800" cy="3303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0419" cy="201825"/>
            </a:xfrm>
            <a:custGeom>
              <a:avLst/>
              <a:gdLst/>
              <a:ahLst/>
              <a:cxnLst/>
              <a:rect l="l" t="t" r="r" b="b"/>
              <a:pathLst>
                <a:path w="720419" h="201825">
                  <a:moveTo>
                    <a:pt x="100913" y="0"/>
                  </a:moveTo>
                  <a:lnTo>
                    <a:pt x="619507" y="0"/>
                  </a:lnTo>
                  <a:cubicBezTo>
                    <a:pt x="675239" y="0"/>
                    <a:pt x="720419" y="45180"/>
                    <a:pt x="720419" y="100913"/>
                  </a:cubicBezTo>
                  <a:lnTo>
                    <a:pt x="720419" y="100913"/>
                  </a:lnTo>
                  <a:cubicBezTo>
                    <a:pt x="720419" y="156645"/>
                    <a:pt x="675239" y="201825"/>
                    <a:pt x="619507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38570" y="-80437"/>
              <a:ext cx="812800" cy="330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Motor Driver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009802" y="4659842"/>
            <a:ext cx="3539628" cy="1327250"/>
            <a:chOff x="0" y="-76356"/>
            <a:chExt cx="932248" cy="34956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32248" cy="201825"/>
            </a:xfrm>
            <a:custGeom>
              <a:avLst/>
              <a:gdLst/>
              <a:ahLst/>
              <a:cxnLst/>
              <a:rect l="l" t="t" r="r" b="b"/>
              <a:pathLst>
                <a:path w="932248" h="201825">
                  <a:moveTo>
                    <a:pt x="100913" y="0"/>
                  </a:moveTo>
                  <a:lnTo>
                    <a:pt x="831335" y="0"/>
                  </a:lnTo>
                  <a:cubicBezTo>
                    <a:pt x="887068" y="0"/>
                    <a:pt x="932248" y="45180"/>
                    <a:pt x="932248" y="100913"/>
                  </a:cubicBezTo>
                  <a:lnTo>
                    <a:pt x="932248" y="100913"/>
                  </a:lnTo>
                  <a:cubicBezTo>
                    <a:pt x="932248" y="127676"/>
                    <a:pt x="921616" y="153344"/>
                    <a:pt x="902691" y="172269"/>
                  </a:cubicBezTo>
                  <a:cubicBezTo>
                    <a:pt x="883766" y="191194"/>
                    <a:pt x="858099" y="201825"/>
                    <a:pt x="831335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49980" y="-76356"/>
              <a:ext cx="812800" cy="349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Adapter Board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18718" y="4732765"/>
            <a:ext cx="3729655" cy="1229917"/>
            <a:chOff x="0" y="-57150"/>
            <a:chExt cx="982296" cy="32392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82296" cy="201825"/>
            </a:xfrm>
            <a:custGeom>
              <a:avLst/>
              <a:gdLst/>
              <a:ahLst/>
              <a:cxnLst/>
              <a:rect l="l" t="t" r="r" b="b"/>
              <a:pathLst>
                <a:path w="982296" h="201825">
                  <a:moveTo>
                    <a:pt x="100913" y="0"/>
                  </a:moveTo>
                  <a:lnTo>
                    <a:pt x="881383" y="0"/>
                  </a:lnTo>
                  <a:cubicBezTo>
                    <a:pt x="937116" y="0"/>
                    <a:pt x="982296" y="45180"/>
                    <a:pt x="982296" y="100913"/>
                  </a:cubicBezTo>
                  <a:lnTo>
                    <a:pt x="982296" y="100913"/>
                  </a:lnTo>
                  <a:cubicBezTo>
                    <a:pt x="982296" y="127676"/>
                    <a:pt x="971664" y="153344"/>
                    <a:pt x="952739" y="172269"/>
                  </a:cubicBezTo>
                  <a:cubicBezTo>
                    <a:pt x="933815" y="191194"/>
                    <a:pt x="908147" y="201825"/>
                    <a:pt x="881383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57150"/>
              <a:ext cx="812800" cy="323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Arduino Nano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2399" y="2148022"/>
            <a:ext cx="9293775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148158" y="6274473"/>
            <a:ext cx="3241533" cy="2704175"/>
          </a:xfrm>
          <a:custGeom>
            <a:avLst/>
            <a:gdLst/>
            <a:ahLst/>
            <a:cxnLst/>
            <a:rect l="l" t="t" r="r" b="b"/>
            <a:pathLst>
              <a:path w="3241533" h="2704175">
                <a:moveTo>
                  <a:pt x="0" y="0"/>
                </a:moveTo>
                <a:lnTo>
                  <a:pt x="3241533" y="0"/>
                </a:lnTo>
                <a:lnTo>
                  <a:pt x="3241533" y="2704175"/>
                </a:lnTo>
                <a:lnTo>
                  <a:pt x="0" y="270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23" b="-901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15612" y="770173"/>
            <a:ext cx="2958869" cy="5124364"/>
          </a:xfrm>
          <a:custGeom>
            <a:avLst/>
            <a:gdLst/>
            <a:ahLst/>
            <a:cxnLst/>
            <a:rect l="l" t="t" r="r" b="b"/>
            <a:pathLst>
              <a:path w="2958869" h="5124364">
                <a:moveTo>
                  <a:pt x="0" y="0"/>
                </a:moveTo>
                <a:lnTo>
                  <a:pt x="2958869" y="0"/>
                </a:lnTo>
                <a:lnTo>
                  <a:pt x="2958869" y="5124364"/>
                </a:lnTo>
                <a:lnTo>
                  <a:pt x="0" y="5124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81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6972" y="2448059"/>
            <a:ext cx="2805328" cy="2333060"/>
          </a:xfrm>
          <a:custGeom>
            <a:avLst/>
            <a:gdLst/>
            <a:ahLst/>
            <a:cxnLst/>
            <a:rect l="l" t="t" r="r" b="b"/>
            <a:pathLst>
              <a:path w="2805328" h="2333060">
                <a:moveTo>
                  <a:pt x="0" y="0"/>
                </a:moveTo>
                <a:lnTo>
                  <a:pt x="2805328" y="0"/>
                </a:lnTo>
                <a:lnTo>
                  <a:pt x="2805328" y="2333060"/>
                </a:lnTo>
                <a:lnTo>
                  <a:pt x="0" y="2333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53" t="-64237" b="-11134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8006" y="2448059"/>
            <a:ext cx="2941684" cy="2333060"/>
          </a:xfrm>
          <a:custGeom>
            <a:avLst/>
            <a:gdLst/>
            <a:ahLst/>
            <a:cxnLst/>
            <a:rect l="l" t="t" r="r" b="b"/>
            <a:pathLst>
              <a:path w="2941684" h="2333060">
                <a:moveTo>
                  <a:pt x="0" y="0"/>
                </a:moveTo>
                <a:lnTo>
                  <a:pt x="2941685" y="0"/>
                </a:lnTo>
                <a:lnTo>
                  <a:pt x="2941685" y="2333060"/>
                </a:lnTo>
                <a:lnTo>
                  <a:pt x="0" y="2333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86" t="-102073" r="-23829" b="-1693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617602" y="6274473"/>
            <a:ext cx="3177377" cy="2758312"/>
          </a:xfrm>
          <a:custGeom>
            <a:avLst/>
            <a:gdLst/>
            <a:ahLst/>
            <a:cxnLst/>
            <a:rect l="l" t="t" r="r" b="b"/>
            <a:pathLst>
              <a:path w="3177377" h="2758312">
                <a:moveTo>
                  <a:pt x="0" y="0"/>
                </a:moveTo>
                <a:lnTo>
                  <a:pt x="3177377" y="0"/>
                </a:lnTo>
                <a:lnTo>
                  <a:pt x="3177377" y="2758312"/>
                </a:lnTo>
                <a:lnTo>
                  <a:pt x="0" y="2758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48" t="-76638" b="-10499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6972" y="6193267"/>
            <a:ext cx="3767451" cy="2741860"/>
          </a:xfrm>
          <a:custGeom>
            <a:avLst/>
            <a:gdLst/>
            <a:ahLst/>
            <a:cxnLst/>
            <a:rect l="l" t="t" r="r" b="b"/>
            <a:pathLst>
              <a:path w="3767451" h="2758312">
                <a:moveTo>
                  <a:pt x="0" y="0"/>
                </a:moveTo>
                <a:lnTo>
                  <a:pt x="3767451" y="0"/>
                </a:lnTo>
                <a:lnTo>
                  <a:pt x="3767451" y="2758312"/>
                </a:lnTo>
                <a:lnTo>
                  <a:pt x="0" y="2758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588" t="-6570" r="-35824" b="-3702"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5708623" y="629064"/>
            <a:ext cx="2333060" cy="5971052"/>
          </a:xfrm>
          <a:custGeom>
            <a:avLst/>
            <a:gdLst/>
            <a:ahLst/>
            <a:cxnLst/>
            <a:rect l="l" t="t" r="r" b="b"/>
            <a:pathLst>
              <a:path w="2333060" h="5971052">
                <a:moveTo>
                  <a:pt x="2333060" y="0"/>
                </a:moveTo>
                <a:lnTo>
                  <a:pt x="2333060" y="5971051"/>
                </a:lnTo>
                <a:lnTo>
                  <a:pt x="0" y="5971051"/>
                </a:lnTo>
                <a:lnTo>
                  <a:pt x="0" y="0"/>
                </a:lnTo>
                <a:lnTo>
                  <a:pt x="2333060" y="0"/>
                </a:lnTo>
                <a:close/>
              </a:path>
            </a:pathLst>
          </a:custGeom>
          <a:blipFill>
            <a:blip r:embed="rId8"/>
            <a:stretch>
              <a:fillRect t="-242" r="-27645" b="-1059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7608" y="464698"/>
            <a:ext cx="13002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"/>
              </a:rPr>
              <a:t>Components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435666" y="7183088"/>
            <a:ext cx="3038815" cy="1768491"/>
          </a:xfrm>
          <a:custGeom>
            <a:avLst/>
            <a:gdLst/>
            <a:ahLst/>
            <a:cxnLst/>
            <a:rect l="l" t="t" r="r" b="b"/>
            <a:pathLst>
              <a:path w="3038815" h="1768491">
                <a:moveTo>
                  <a:pt x="0" y="0"/>
                </a:moveTo>
                <a:lnTo>
                  <a:pt x="3038815" y="0"/>
                </a:lnTo>
                <a:lnTo>
                  <a:pt x="3038815" y="1768491"/>
                </a:lnTo>
                <a:lnTo>
                  <a:pt x="0" y="1768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35" t="-91493" r="-349" b="-198246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4435666" y="9041308"/>
            <a:ext cx="3086101" cy="1326939"/>
            <a:chOff x="0" y="-57150"/>
            <a:chExt cx="812800" cy="3494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0346" cy="201825"/>
            </a:xfrm>
            <a:custGeom>
              <a:avLst/>
              <a:gdLst/>
              <a:ahLst/>
              <a:cxnLst/>
              <a:rect l="l" t="t" r="r" b="b"/>
              <a:pathLst>
                <a:path w="800346" h="201825">
                  <a:moveTo>
                    <a:pt x="100913" y="0"/>
                  </a:moveTo>
                  <a:lnTo>
                    <a:pt x="699434" y="0"/>
                  </a:lnTo>
                  <a:cubicBezTo>
                    <a:pt x="755166" y="0"/>
                    <a:pt x="800346" y="45180"/>
                    <a:pt x="800346" y="100913"/>
                  </a:cubicBezTo>
                  <a:lnTo>
                    <a:pt x="800346" y="100913"/>
                  </a:lnTo>
                  <a:cubicBezTo>
                    <a:pt x="800346" y="127676"/>
                    <a:pt x="789714" y="153344"/>
                    <a:pt x="770790" y="172269"/>
                  </a:cubicBezTo>
                  <a:cubicBezTo>
                    <a:pt x="751865" y="191194"/>
                    <a:pt x="726197" y="201825"/>
                    <a:pt x="699434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349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Joystick Module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48006" y="4728228"/>
            <a:ext cx="3086098" cy="983298"/>
            <a:chOff x="0" y="-57150"/>
            <a:chExt cx="812800" cy="258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74765" cy="201825"/>
            </a:xfrm>
            <a:custGeom>
              <a:avLst/>
              <a:gdLst/>
              <a:ahLst/>
              <a:cxnLst/>
              <a:rect l="l" t="t" r="r" b="b"/>
              <a:pathLst>
                <a:path w="774765" h="201825">
                  <a:moveTo>
                    <a:pt x="100913" y="0"/>
                  </a:moveTo>
                  <a:lnTo>
                    <a:pt x="673852" y="0"/>
                  </a:lnTo>
                  <a:cubicBezTo>
                    <a:pt x="729584" y="0"/>
                    <a:pt x="774765" y="45180"/>
                    <a:pt x="774765" y="100913"/>
                  </a:cubicBezTo>
                  <a:lnTo>
                    <a:pt x="774765" y="100913"/>
                  </a:lnTo>
                  <a:cubicBezTo>
                    <a:pt x="774765" y="127676"/>
                    <a:pt x="764133" y="153344"/>
                    <a:pt x="745208" y="172269"/>
                  </a:cubicBezTo>
                  <a:cubicBezTo>
                    <a:pt x="726283" y="191194"/>
                    <a:pt x="700616" y="201825"/>
                    <a:pt x="673852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12800" cy="25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Potentiometer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54021" y="9041308"/>
            <a:ext cx="3335670" cy="1326939"/>
            <a:chOff x="0" y="-57150"/>
            <a:chExt cx="878530" cy="3494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8530" cy="201825"/>
            </a:xfrm>
            <a:custGeom>
              <a:avLst/>
              <a:gdLst/>
              <a:ahLst/>
              <a:cxnLst/>
              <a:rect l="l" t="t" r="r" b="b"/>
              <a:pathLst>
                <a:path w="878530" h="201825">
                  <a:moveTo>
                    <a:pt x="100913" y="0"/>
                  </a:moveTo>
                  <a:lnTo>
                    <a:pt x="777618" y="0"/>
                  </a:lnTo>
                  <a:cubicBezTo>
                    <a:pt x="833350" y="0"/>
                    <a:pt x="878530" y="45180"/>
                    <a:pt x="878530" y="100913"/>
                  </a:cubicBezTo>
                  <a:lnTo>
                    <a:pt x="878530" y="100913"/>
                  </a:lnTo>
                  <a:cubicBezTo>
                    <a:pt x="878530" y="127676"/>
                    <a:pt x="867898" y="153344"/>
                    <a:pt x="848974" y="172269"/>
                  </a:cubicBezTo>
                  <a:cubicBezTo>
                    <a:pt x="830049" y="191194"/>
                    <a:pt x="804381" y="201825"/>
                    <a:pt x="777618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349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 err="1">
                  <a:solidFill>
                    <a:srgbClr val="420F0F"/>
                  </a:solidFill>
                  <a:latin typeface="Clear Sans Regular Bold"/>
                </a:rPr>
                <a:t>Mecanum</a:t>
              </a: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 Wheel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17602" y="9041308"/>
            <a:ext cx="3177377" cy="1245693"/>
            <a:chOff x="0" y="-57150"/>
            <a:chExt cx="836840" cy="3280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36840" cy="201825"/>
            </a:xfrm>
            <a:custGeom>
              <a:avLst/>
              <a:gdLst/>
              <a:ahLst/>
              <a:cxnLst/>
              <a:rect l="l" t="t" r="r" b="b"/>
              <a:pathLst>
                <a:path w="836840" h="201825">
                  <a:moveTo>
                    <a:pt x="100913" y="0"/>
                  </a:moveTo>
                  <a:lnTo>
                    <a:pt x="735927" y="0"/>
                  </a:lnTo>
                  <a:cubicBezTo>
                    <a:pt x="762691" y="0"/>
                    <a:pt x="788359" y="10632"/>
                    <a:pt x="807283" y="29557"/>
                  </a:cubicBezTo>
                  <a:cubicBezTo>
                    <a:pt x="826208" y="48481"/>
                    <a:pt x="836840" y="74149"/>
                    <a:pt x="836840" y="100913"/>
                  </a:cubicBezTo>
                  <a:lnTo>
                    <a:pt x="836840" y="100913"/>
                  </a:lnTo>
                  <a:cubicBezTo>
                    <a:pt x="836840" y="156645"/>
                    <a:pt x="791660" y="201825"/>
                    <a:pt x="735927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12800" cy="328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Toggle Switch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2399" y="9020337"/>
            <a:ext cx="4217457" cy="1326938"/>
            <a:chOff x="0" y="-57150"/>
            <a:chExt cx="1110770" cy="34948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0770" cy="201825"/>
            </a:xfrm>
            <a:custGeom>
              <a:avLst/>
              <a:gdLst/>
              <a:ahLst/>
              <a:cxnLst/>
              <a:rect l="l" t="t" r="r" b="b"/>
              <a:pathLst>
                <a:path w="1110770" h="201825">
                  <a:moveTo>
                    <a:pt x="93620" y="0"/>
                  </a:moveTo>
                  <a:lnTo>
                    <a:pt x="1017150" y="0"/>
                  </a:lnTo>
                  <a:cubicBezTo>
                    <a:pt x="1068854" y="0"/>
                    <a:pt x="1110770" y="41915"/>
                    <a:pt x="1110770" y="93620"/>
                  </a:cubicBezTo>
                  <a:lnTo>
                    <a:pt x="1110770" y="108205"/>
                  </a:lnTo>
                  <a:cubicBezTo>
                    <a:pt x="1110770" y="133035"/>
                    <a:pt x="1100906" y="156848"/>
                    <a:pt x="1083349" y="174405"/>
                  </a:cubicBezTo>
                  <a:cubicBezTo>
                    <a:pt x="1065792" y="191962"/>
                    <a:pt x="1041979" y="201825"/>
                    <a:pt x="1017150" y="201825"/>
                  </a:cubicBezTo>
                  <a:lnTo>
                    <a:pt x="93620" y="201825"/>
                  </a:lnTo>
                  <a:cubicBezTo>
                    <a:pt x="41915" y="201825"/>
                    <a:pt x="0" y="159910"/>
                    <a:pt x="0" y="108205"/>
                  </a:cubicBezTo>
                  <a:lnTo>
                    <a:pt x="0" y="93620"/>
                  </a:lnTo>
                  <a:cubicBezTo>
                    <a:pt x="0" y="41915"/>
                    <a:pt x="41915" y="0"/>
                    <a:pt x="936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110770" cy="349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ESP32 Camera with nano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30219" y="5976275"/>
            <a:ext cx="3729655" cy="1248047"/>
            <a:chOff x="0" y="-57150"/>
            <a:chExt cx="982296" cy="3287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82296" cy="201825"/>
            </a:xfrm>
            <a:custGeom>
              <a:avLst/>
              <a:gdLst/>
              <a:ahLst/>
              <a:cxnLst/>
              <a:rect l="l" t="t" r="r" b="b"/>
              <a:pathLst>
                <a:path w="982296" h="201825">
                  <a:moveTo>
                    <a:pt x="100913" y="0"/>
                  </a:moveTo>
                  <a:lnTo>
                    <a:pt x="881383" y="0"/>
                  </a:lnTo>
                  <a:cubicBezTo>
                    <a:pt x="937116" y="0"/>
                    <a:pt x="982296" y="45180"/>
                    <a:pt x="982296" y="100913"/>
                  </a:cubicBezTo>
                  <a:lnTo>
                    <a:pt x="982296" y="100913"/>
                  </a:lnTo>
                  <a:cubicBezTo>
                    <a:pt x="982296" y="127676"/>
                    <a:pt x="971664" y="153344"/>
                    <a:pt x="952739" y="172269"/>
                  </a:cubicBezTo>
                  <a:cubicBezTo>
                    <a:pt x="933815" y="191194"/>
                    <a:pt x="908147" y="201825"/>
                    <a:pt x="881383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982296" cy="32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Transceiver Antenna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999287" y="4728228"/>
            <a:ext cx="3729655" cy="1248047"/>
            <a:chOff x="0" y="-57150"/>
            <a:chExt cx="982296" cy="3287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82296" cy="201825"/>
            </a:xfrm>
            <a:custGeom>
              <a:avLst/>
              <a:gdLst/>
              <a:ahLst/>
              <a:cxnLst/>
              <a:rect l="l" t="t" r="r" b="b"/>
              <a:pathLst>
                <a:path w="982296" h="201825">
                  <a:moveTo>
                    <a:pt x="100913" y="0"/>
                  </a:moveTo>
                  <a:lnTo>
                    <a:pt x="881383" y="0"/>
                  </a:lnTo>
                  <a:cubicBezTo>
                    <a:pt x="937116" y="0"/>
                    <a:pt x="982296" y="45180"/>
                    <a:pt x="982296" y="100913"/>
                  </a:cubicBezTo>
                  <a:lnTo>
                    <a:pt x="982296" y="100913"/>
                  </a:lnTo>
                  <a:cubicBezTo>
                    <a:pt x="982296" y="127676"/>
                    <a:pt x="971664" y="153344"/>
                    <a:pt x="952739" y="172269"/>
                  </a:cubicBezTo>
                  <a:cubicBezTo>
                    <a:pt x="933815" y="191194"/>
                    <a:pt x="908147" y="201825"/>
                    <a:pt x="881383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32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Acrylic Sheet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52399" y="4728228"/>
            <a:ext cx="3110639" cy="1248047"/>
            <a:chOff x="0" y="-57150"/>
            <a:chExt cx="819263" cy="3287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9263" cy="201825"/>
            </a:xfrm>
            <a:custGeom>
              <a:avLst/>
              <a:gdLst/>
              <a:ahLst/>
              <a:cxnLst/>
              <a:rect l="l" t="t" r="r" b="b"/>
              <a:pathLst>
                <a:path w="819263" h="201825">
                  <a:moveTo>
                    <a:pt x="100913" y="0"/>
                  </a:moveTo>
                  <a:lnTo>
                    <a:pt x="718350" y="0"/>
                  </a:lnTo>
                  <a:cubicBezTo>
                    <a:pt x="774083" y="0"/>
                    <a:pt x="819263" y="45180"/>
                    <a:pt x="819263" y="100913"/>
                  </a:cubicBezTo>
                  <a:lnTo>
                    <a:pt x="819263" y="100913"/>
                  </a:lnTo>
                  <a:cubicBezTo>
                    <a:pt x="819263" y="127676"/>
                    <a:pt x="808631" y="153344"/>
                    <a:pt x="789706" y="172269"/>
                  </a:cubicBezTo>
                  <a:cubicBezTo>
                    <a:pt x="770782" y="191194"/>
                    <a:pt x="745114" y="201825"/>
                    <a:pt x="718350" y="201825"/>
                  </a:cubicBezTo>
                  <a:lnTo>
                    <a:pt x="100913" y="201825"/>
                  </a:lnTo>
                  <a:cubicBezTo>
                    <a:pt x="45180" y="201825"/>
                    <a:pt x="0" y="156645"/>
                    <a:pt x="0" y="100913"/>
                  </a:cubicBezTo>
                  <a:lnTo>
                    <a:pt x="0" y="100913"/>
                  </a:lnTo>
                  <a:cubicBezTo>
                    <a:pt x="0" y="45180"/>
                    <a:pt x="45180" y="0"/>
                    <a:pt x="1009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328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spc="2" dirty="0">
                  <a:solidFill>
                    <a:srgbClr val="420F0F"/>
                  </a:solidFill>
                  <a:latin typeface="Clear Sans Regular Bold"/>
                </a:rPr>
                <a:t>Metal Gear Motor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6555" y="1768842"/>
            <a:ext cx="16265809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2281898" y="1797417"/>
            <a:ext cx="13325671" cy="8567296"/>
          </a:xfrm>
          <a:custGeom>
            <a:avLst/>
            <a:gdLst/>
            <a:ahLst/>
            <a:cxnLst/>
            <a:rect l="l" t="t" r="r" b="b"/>
            <a:pathLst>
              <a:path w="13325671" h="8567296">
                <a:moveTo>
                  <a:pt x="0" y="0"/>
                </a:moveTo>
                <a:lnTo>
                  <a:pt x="13325671" y="0"/>
                </a:lnTo>
                <a:lnTo>
                  <a:pt x="13325671" y="8567296"/>
                </a:lnTo>
                <a:lnTo>
                  <a:pt x="0" y="856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542" y="373429"/>
            <a:ext cx="1199177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Circuit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59853" y="1862596"/>
            <a:ext cx="539317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20F0F"/>
                </a:solidFill>
                <a:latin typeface="Canva Sans Bold"/>
              </a:rPr>
              <a:t>Rover Controller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6555" y="1768842"/>
            <a:ext cx="16265809" cy="1428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170460" y="2079357"/>
            <a:ext cx="12495064" cy="8033285"/>
          </a:xfrm>
          <a:custGeom>
            <a:avLst/>
            <a:gdLst/>
            <a:ahLst/>
            <a:cxnLst/>
            <a:rect l="l" t="t" r="r" b="b"/>
            <a:pathLst>
              <a:path w="12495064" h="8033285">
                <a:moveTo>
                  <a:pt x="0" y="0"/>
                </a:moveTo>
                <a:lnTo>
                  <a:pt x="12495063" y="0"/>
                </a:lnTo>
                <a:lnTo>
                  <a:pt x="12495063" y="8033285"/>
                </a:lnTo>
                <a:lnTo>
                  <a:pt x="0" y="8033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6542" y="373429"/>
            <a:ext cx="1199177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9"/>
              </a:lnSpc>
            </a:pPr>
            <a:r>
              <a:rPr lang="en-US" sz="10049" spc="-200">
                <a:solidFill>
                  <a:srgbClr val="420F0F"/>
                </a:solidFill>
                <a:latin typeface="Sergio Trendy Bold"/>
              </a:rPr>
              <a:t>Circuit Diagram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68379" y="3855261"/>
            <a:ext cx="57461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20F0F"/>
                </a:solidFill>
                <a:latin typeface="Canva Sans Bold"/>
              </a:rPr>
              <a:t>Rover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462</Words>
  <Application>Microsoft Office PowerPoint</Application>
  <PresentationFormat>Custom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Clear Sans Regular</vt:lpstr>
      <vt:lpstr>Canva Sans</vt:lpstr>
      <vt:lpstr>Calibri</vt:lpstr>
      <vt:lpstr>Sergio Trendy Bold</vt:lpstr>
      <vt:lpstr>Arial</vt:lpstr>
      <vt:lpstr>Clear Sans Regular Bold</vt:lpstr>
      <vt:lpstr>Canva Sans Bold</vt:lpstr>
      <vt:lpstr>Sergio Trendy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 group 10</dc:title>
  <dc:creator>Ayush Mishra</dc:creator>
  <cp:lastModifiedBy>Ayush</cp:lastModifiedBy>
  <cp:revision>2</cp:revision>
  <dcterms:created xsi:type="dcterms:W3CDTF">2006-08-16T00:00:00Z</dcterms:created>
  <dcterms:modified xsi:type="dcterms:W3CDTF">2024-09-24T18:15:51Z</dcterms:modified>
  <dc:identifier>DAFkaTTgFSU</dc:identifier>
</cp:coreProperties>
</file>